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9" r:id="rId4"/>
    <p:sldId id="260" r:id="rId5"/>
    <p:sldId id="261" r:id="rId6"/>
    <p:sldId id="264" r:id="rId7"/>
    <p:sldId id="267" r:id="rId8"/>
    <p:sldId id="269" r:id="rId9"/>
    <p:sldId id="270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1907D9-0427-4EE2-85FB-BA9F1A9F803A}" v="75" dt="2025-05-17T16:56:16.8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3" autoAdjust="0"/>
    <p:restoredTop sz="94660"/>
  </p:normalViewPr>
  <p:slideViewPr>
    <p:cSldViewPr snapToGrid="0">
      <p:cViewPr>
        <p:scale>
          <a:sx n="100" d="100"/>
          <a:sy n="100" d="100"/>
        </p:scale>
        <p:origin x="3360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KESHI ISHIMATSU" userId="0a9c20631e3d58e8" providerId="LiveId" clId="{F41907D9-0427-4EE2-85FB-BA9F1A9F803A}"/>
    <pc:docChg chg="undo custSel addSld delSld modSld sldOrd">
      <pc:chgData name="TAKESHI ISHIMATSU" userId="0a9c20631e3d58e8" providerId="LiveId" clId="{F41907D9-0427-4EE2-85FB-BA9F1A9F803A}" dt="2025-05-17T17:00:18.053" v="1945" actId="20577"/>
      <pc:docMkLst>
        <pc:docMk/>
      </pc:docMkLst>
      <pc:sldChg chg="addSp modSp mod">
        <pc:chgData name="TAKESHI ISHIMATSU" userId="0a9c20631e3d58e8" providerId="LiveId" clId="{F41907D9-0427-4EE2-85FB-BA9F1A9F803A}" dt="2025-05-17T16:28:30.538" v="1438" actId="1076"/>
        <pc:sldMkLst>
          <pc:docMk/>
          <pc:sldMk cId="2885181234" sldId="256"/>
        </pc:sldMkLst>
        <pc:spChg chg="add mod">
          <ac:chgData name="TAKESHI ISHIMATSU" userId="0a9c20631e3d58e8" providerId="LiveId" clId="{F41907D9-0427-4EE2-85FB-BA9F1A9F803A}" dt="2025-05-17T15:41:00.514" v="279" actId="1076"/>
          <ac:spMkLst>
            <pc:docMk/>
            <pc:sldMk cId="2885181234" sldId="256"/>
            <ac:spMk id="22" creationId="{1B9279C2-0C66-A2D5-0173-E6925BFC9335}"/>
          </ac:spMkLst>
        </pc:spChg>
        <pc:spChg chg="add mod">
          <ac:chgData name="TAKESHI ISHIMATSU" userId="0a9c20631e3d58e8" providerId="LiveId" clId="{F41907D9-0427-4EE2-85FB-BA9F1A9F803A}" dt="2025-05-17T15:41:29.047" v="310" actId="1035"/>
          <ac:spMkLst>
            <pc:docMk/>
            <pc:sldMk cId="2885181234" sldId="256"/>
            <ac:spMk id="23" creationId="{7FF1DA88-303C-FB05-A500-03A612A92241}"/>
          </ac:spMkLst>
        </pc:spChg>
        <pc:spChg chg="add mod">
          <ac:chgData name="TAKESHI ISHIMATSU" userId="0a9c20631e3d58e8" providerId="LiveId" clId="{F41907D9-0427-4EE2-85FB-BA9F1A9F803A}" dt="2025-05-17T16:28:30.538" v="1438" actId="1076"/>
          <ac:spMkLst>
            <pc:docMk/>
            <pc:sldMk cId="2885181234" sldId="256"/>
            <ac:spMk id="24" creationId="{12E8750E-5C50-9D88-446F-9918A23FC532}"/>
          </ac:spMkLst>
        </pc:spChg>
        <pc:spChg chg="add mod">
          <ac:chgData name="TAKESHI ISHIMATSU" userId="0a9c20631e3d58e8" providerId="LiveId" clId="{F41907D9-0427-4EE2-85FB-BA9F1A9F803A}" dt="2025-05-17T16:27:39.047" v="1427"/>
          <ac:spMkLst>
            <pc:docMk/>
            <pc:sldMk cId="2885181234" sldId="256"/>
            <ac:spMk id="25" creationId="{D1B7465D-89AE-69BA-FE45-7EAAE4AE7CC3}"/>
          </ac:spMkLst>
        </pc:spChg>
        <pc:picChg chg="mod">
          <ac:chgData name="TAKESHI ISHIMATSU" userId="0a9c20631e3d58e8" providerId="LiveId" clId="{F41907D9-0427-4EE2-85FB-BA9F1A9F803A}" dt="2025-05-17T16:27:28.996" v="1425" actId="1076"/>
          <ac:picMkLst>
            <pc:docMk/>
            <pc:sldMk cId="2885181234" sldId="256"/>
            <ac:picMk id="7" creationId="{6D447E14-7196-0F6E-75B3-F9099DF768E3}"/>
          </ac:picMkLst>
        </pc:picChg>
      </pc:sldChg>
      <pc:sldChg chg="del">
        <pc:chgData name="TAKESHI ISHIMATSU" userId="0a9c20631e3d58e8" providerId="LiveId" clId="{F41907D9-0427-4EE2-85FB-BA9F1A9F803A}" dt="2025-05-17T15:33:35.171" v="2" actId="47"/>
        <pc:sldMkLst>
          <pc:docMk/>
          <pc:sldMk cId="487729631" sldId="257"/>
        </pc:sldMkLst>
      </pc:sldChg>
      <pc:sldChg chg="modSp mod">
        <pc:chgData name="TAKESHI ISHIMATSU" userId="0a9c20631e3d58e8" providerId="LiveId" clId="{F41907D9-0427-4EE2-85FB-BA9F1A9F803A}" dt="2025-05-17T15:55:39.455" v="922" actId="1035"/>
        <pc:sldMkLst>
          <pc:docMk/>
          <pc:sldMk cId="316051619" sldId="258"/>
        </pc:sldMkLst>
        <pc:spChg chg="mod">
          <ac:chgData name="TAKESHI ISHIMATSU" userId="0a9c20631e3d58e8" providerId="LiveId" clId="{F41907D9-0427-4EE2-85FB-BA9F1A9F803A}" dt="2025-05-17T15:55:39.455" v="922" actId="1035"/>
          <ac:spMkLst>
            <pc:docMk/>
            <pc:sldMk cId="316051619" sldId="258"/>
            <ac:spMk id="2" creationId="{BDD54949-AEC3-26F4-10E8-5716BC9BEA53}"/>
          </ac:spMkLst>
        </pc:spChg>
        <pc:spChg chg="mod">
          <ac:chgData name="TAKESHI ISHIMATSU" userId="0a9c20631e3d58e8" providerId="LiveId" clId="{F41907D9-0427-4EE2-85FB-BA9F1A9F803A}" dt="2025-05-17T15:55:39.455" v="922" actId="1035"/>
          <ac:spMkLst>
            <pc:docMk/>
            <pc:sldMk cId="316051619" sldId="258"/>
            <ac:spMk id="3" creationId="{F39A3590-F28D-84AF-675A-B7C2CBE6C207}"/>
          </ac:spMkLst>
        </pc:spChg>
      </pc:sldChg>
      <pc:sldChg chg="addSp delSp modSp add mod">
        <pc:chgData name="TAKESHI ISHIMATSU" userId="0a9c20631e3d58e8" providerId="LiveId" clId="{F41907D9-0427-4EE2-85FB-BA9F1A9F803A}" dt="2025-05-17T15:54:15.532" v="726" actId="1036"/>
        <pc:sldMkLst>
          <pc:docMk/>
          <pc:sldMk cId="2142051395" sldId="259"/>
        </pc:sldMkLst>
        <pc:spChg chg="mod">
          <ac:chgData name="TAKESHI ISHIMATSU" userId="0a9c20631e3d58e8" providerId="LiveId" clId="{F41907D9-0427-4EE2-85FB-BA9F1A9F803A}" dt="2025-05-17T15:35:10.672" v="39" actId="1076"/>
          <ac:spMkLst>
            <pc:docMk/>
            <pc:sldMk cId="2142051395" sldId="259"/>
            <ac:spMk id="2" creationId="{079DB6E5-5FE4-9364-6316-13D50F9795D6}"/>
          </ac:spMkLst>
        </pc:spChg>
        <pc:spChg chg="del">
          <ac:chgData name="TAKESHI ISHIMATSU" userId="0a9c20631e3d58e8" providerId="LiveId" clId="{F41907D9-0427-4EE2-85FB-BA9F1A9F803A}" dt="2025-05-17T15:34:04.010" v="19" actId="478"/>
          <ac:spMkLst>
            <pc:docMk/>
            <pc:sldMk cId="2142051395" sldId="259"/>
            <ac:spMk id="3" creationId="{2640CBEE-1CBF-F80B-2D0B-8A8FA0A64AEF}"/>
          </ac:spMkLst>
        </pc:spChg>
        <pc:spChg chg="add mod">
          <ac:chgData name="TAKESHI ISHIMATSU" userId="0a9c20631e3d58e8" providerId="LiveId" clId="{F41907D9-0427-4EE2-85FB-BA9F1A9F803A}" dt="2025-05-17T15:54:15.532" v="726" actId="1036"/>
          <ac:spMkLst>
            <pc:docMk/>
            <pc:sldMk cId="2142051395" sldId="259"/>
            <ac:spMk id="6" creationId="{3ED8F3A3-CBFB-B4E6-B3CF-C3309A85EFA1}"/>
          </ac:spMkLst>
        </pc:spChg>
        <pc:spChg chg="add del mod">
          <ac:chgData name="TAKESHI ISHIMATSU" userId="0a9c20631e3d58e8" providerId="LiveId" clId="{F41907D9-0427-4EE2-85FB-BA9F1A9F803A}" dt="2025-05-17T15:49:15.029" v="434" actId="478"/>
          <ac:spMkLst>
            <pc:docMk/>
            <pc:sldMk cId="2142051395" sldId="259"/>
            <ac:spMk id="13" creationId="{5B25EEF1-6605-E8BA-5761-8E441C09BCBB}"/>
          </ac:spMkLst>
        </pc:spChg>
        <pc:spChg chg="add del mod">
          <ac:chgData name="TAKESHI ISHIMATSU" userId="0a9c20631e3d58e8" providerId="LiveId" clId="{F41907D9-0427-4EE2-85FB-BA9F1A9F803A}" dt="2025-05-17T15:48:49.526" v="426" actId="478"/>
          <ac:spMkLst>
            <pc:docMk/>
            <pc:sldMk cId="2142051395" sldId="259"/>
            <ac:spMk id="16" creationId="{644FBC51-1A62-B9D9-1136-F13128136AFC}"/>
          </ac:spMkLst>
        </pc:spChg>
        <pc:spChg chg="add mod">
          <ac:chgData name="TAKESHI ISHIMATSU" userId="0a9c20631e3d58e8" providerId="LiveId" clId="{F41907D9-0427-4EE2-85FB-BA9F1A9F803A}" dt="2025-05-17T15:54:15.532" v="726" actId="1036"/>
          <ac:spMkLst>
            <pc:docMk/>
            <pc:sldMk cId="2142051395" sldId="259"/>
            <ac:spMk id="17" creationId="{26300E5A-9E90-D7AA-7AFB-878D5C481F89}"/>
          </ac:spMkLst>
        </pc:spChg>
        <pc:spChg chg="add mod">
          <ac:chgData name="TAKESHI ISHIMATSU" userId="0a9c20631e3d58e8" providerId="LiveId" clId="{F41907D9-0427-4EE2-85FB-BA9F1A9F803A}" dt="2025-05-17T15:54:15.532" v="726" actId="1036"/>
          <ac:spMkLst>
            <pc:docMk/>
            <pc:sldMk cId="2142051395" sldId="259"/>
            <ac:spMk id="18" creationId="{28476C3B-35AF-20B8-17FB-C23094B898E3}"/>
          </ac:spMkLst>
        </pc:spChg>
        <pc:picChg chg="add del mod">
          <ac:chgData name="TAKESHI ISHIMATSU" userId="0a9c20631e3d58e8" providerId="LiveId" clId="{F41907D9-0427-4EE2-85FB-BA9F1A9F803A}" dt="2025-05-17T15:54:15.532" v="726" actId="1036"/>
          <ac:picMkLst>
            <pc:docMk/>
            <pc:sldMk cId="2142051395" sldId="259"/>
            <ac:picMk id="5" creationId="{F73387AC-C128-FE75-F331-106AB4358585}"/>
          </ac:picMkLst>
        </pc:picChg>
        <pc:cxnChg chg="add del mod">
          <ac:chgData name="TAKESHI ISHIMATSU" userId="0a9c20631e3d58e8" providerId="LiveId" clId="{F41907D9-0427-4EE2-85FB-BA9F1A9F803A}" dt="2025-05-17T15:37:34.606" v="83" actId="478"/>
          <ac:cxnSpMkLst>
            <pc:docMk/>
            <pc:sldMk cId="2142051395" sldId="259"/>
            <ac:cxnSpMk id="8" creationId="{50838B07-010E-BB0A-8A9C-FD65812419D0}"/>
          </ac:cxnSpMkLst>
        </pc:cxnChg>
        <pc:cxnChg chg="add del mod">
          <ac:chgData name="TAKESHI ISHIMATSU" userId="0a9c20631e3d58e8" providerId="LiveId" clId="{F41907D9-0427-4EE2-85FB-BA9F1A9F803A}" dt="2025-05-17T15:37:26.847" v="79" actId="478"/>
          <ac:cxnSpMkLst>
            <pc:docMk/>
            <pc:sldMk cId="2142051395" sldId="259"/>
            <ac:cxnSpMk id="9" creationId="{CE43F9F3-335E-8727-2F3C-8D32B8CB64F0}"/>
          </ac:cxnSpMkLst>
        </pc:cxnChg>
        <pc:cxnChg chg="add del">
          <ac:chgData name="TAKESHI ISHIMATSU" userId="0a9c20631e3d58e8" providerId="LiveId" clId="{F41907D9-0427-4EE2-85FB-BA9F1A9F803A}" dt="2025-05-17T15:37:42.803" v="85" actId="478"/>
          <ac:cxnSpMkLst>
            <pc:docMk/>
            <pc:sldMk cId="2142051395" sldId="259"/>
            <ac:cxnSpMk id="12" creationId="{1DE1F01C-7F7A-33C3-4A62-51A92506E340}"/>
          </ac:cxnSpMkLst>
        </pc:cxnChg>
        <pc:cxnChg chg="add del">
          <ac:chgData name="TAKESHI ISHIMATSU" userId="0a9c20631e3d58e8" providerId="LiveId" clId="{F41907D9-0427-4EE2-85FB-BA9F1A9F803A}" dt="2025-05-17T15:38:16.400" v="89" actId="478"/>
          <ac:cxnSpMkLst>
            <pc:docMk/>
            <pc:sldMk cId="2142051395" sldId="259"/>
            <ac:cxnSpMk id="15" creationId="{994C8033-7C0F-0A5B-DF54-A8BEE26F4293}"/>
          </ac:cxnSpMkLst>
        </pc:cxnChg>
        <pc:cxnChg chg="add mod">
          <ac:chgData name="TAKESHI ISHIMATSU" userId="0a9c20631e3d58e8" providerId="LiveId" clId="{F41907D9-0427-4EE2-85FB-BA9F1A9F803A}" dt="2025-05-17T15:54:15.532" v="726" actId="1036"/>
          <ac:cxnSpMkLst>
            <pc:docMk/>
            <pc:sldMk cId="2142051395" sldId="259"/>
            <ac:cxnSpMk id="20" creationId="{A8B2B64F-9B7E-CF36-673A-6C052BE3C282}"/>
          </ac:cxnSpMkLst>
        </pc:cxnChg>
        <pc:cxnChg chg="add mod">
          <ac:chgData name="TAKESHI ISHIMATSU" userId="0a9c20631e3d58e8" providerId="LiveId" clId="{F41907D9-0427-4EE2-85FB-BA9F1A9F803A}" dt="2025-05-17T15:54:15.532" v="726" actId="1036"/>
          <ac:cxnSpMkLst>
            <pc:docMk/>
            <pc:sldMk cId="2142051395" sldId="259"/>
            <ac:cxnSpMk id="21" creationId="{E3414EB6-596B-546B-7EAF-AB92BCE9B483}"/>
          </ac:cxnSpMkLst>
        </pc:cxnChg>
        <pc:cxnChg chg="add mod">
          <ac:chgData name="TAKESHI ISHIMATSU" userId="0a9c20631e3d58e8" providerId="LiveId" clId="{F41907D9-0427-4EE2-85FB-BA9F1A9F803A}" dt="2025-05-17T15:54:15.532" v="726" actId="1036"/>
          <ac:cxnSpMkLst>
            <pc:docMk/>
            <pc:sldMk cId="2142051395" sldId="259"/>
            <ac:cxnSpMk id="24" creationId="{D9727010-5503-016D-BEB0-8A2CA3686A5A}"/>
          </ac:cxnSpMkLst>
        </pc:cxnChg>
      </pc:sldChg>
      <pc:sldChg chg="modSp add mod ord">
        <pc:chgData name="TAKESHI ISHIMATSU" userId="0a9c20631e3d58e8" providerId="LiveId" clId="{F41907D9-0427-4EE2-85FB-BA9F1A9F803A}" dt="2025-05-17T15:55:28.980" v="902" actId="1035"/>
        <pc:sldMkLst>
          <pc:docMk/>
          <pc:sldMk cId="1636413987" sldId="260"/>
        </pc:sldMkLst>
        <pc:spChg chg="mod">
          <ac:chgData name="TAKESHI ISHIMATSU" userId="0a9c20631e3d58e8" providerId="LiveId" clId="{F41907D9-0427-4EE2-85FB-BA9F1A9F803A}" dt="2025-05-17T15:55:28.980" v="902" actId="1035"/>
          <ac:spMkLst>
            <pc:docMk/>
            <pc:sldMk cId="1636413987" sldId="260"/>
            <ac:spMk id="2" creationId="{316467CC-31F2-9AFB-C23A-DE074A995B13}"/>
          </ac:spMkLst>
        </pc:spChg>
        <pc:spChg chg="mod">
          <ac:chgData name="TAKESHI ISHIMATSU" userId="0a9c20631e3d58e8" providerId="LiveId" clId="{F41907D9-0427-4EE2-85FB-BA9F1A9F803A}" dt="2025-05-17T15:55:28.980" v="902" actId="1035"/>
          <ac:spMkLst>
            <pc:docMk/>
            <pc:sldMk cId="1636413987" sldId="260"/>
            <ac:spMk id="3" creationId="{C556849D-1ED0-8B29-E2ED-142B0CFFAE76}"/>
          </ac:spMkLst>
        </pc:spChg>
      </pc:sldChg>
      <pc:sldChg chg="add del">
        <pc:chgData name="TAKESHI ISHIMATSU" userId="0a9c20631e3d58e8" providerId="LiveId" clId="{F41907D9-0427-4EE2-85FB-BA9F1A9F803A}" dt="2025-05-17T15:42:42.940" v="312" actId="47"/>
        <pc:sldMkLst>
          <pc:docMk/>
          <pc:sldMk cId="3746680966" sldId="260"/>
        </pc:sldMkLst>
      </pc:sldChg>
      <pc:sldChg chg="addSp delSp modSp add mod ord">
        <pc:chgData name="TAKESHI ISHIMATSU" userId="0a9c20631e3d58e8" providerId="LiveId" clId="{F41907D9-0427-4EE2-85FB-BA9F1A9F803A}" dt="2025-05-17T15:54:04.555" v="703" actId="207"/>
        <pc:sldMkLst>
          <pc:docMk/>
          <pc:sldMk cId="1706846217" sldId="261"/>
        </pc:sldMkLst>
        <pc:spChg chg="mod">
          <ac:chgData name="TAKESHI ISHIMATSU" userId="0a9c20631e3d58e8" providerId="LiveId" clId="{F41907D9-0427-4EE2-85FB-BA9F1A9F803A}" dt="2025-05-17T15:49:56.814" v="454" actId="1076"/>
          <ac:spMkLst>
            <pc:docMk/>
            <pc:sldMk cId="1706846217" sldId="261"/>
            <ac:spMk id="2" creationId="{E24158F4-6FFD-DA6E-715B-7F7A4F4A294A}"/>
          </ac:spMkLst>
        </pc:spChg>
        <pc:spChg chg="mod ord">
          <ac:chgData name="TAKESHI ISHIMATSU" userId="0a9c20631e3d58e8" providerId="LiveId" clId="{F41907D9-0427-4EE2-85FB-BA9F1A9F803A}" dt="2025-05-17T15:53:13.750" v="652" actId="1036"/>
          <ac:spMkLst>
            <pc:docMk/>
            <pc:sldMk cId="1706846217" sldId="261"/>
            <ac:spMk id="6" creationId="{D9812FF7-EFD0-E358-DAFD-914AB29DC664}"/>
          </ac:spMkLst>
        </pc:spChg>
        <pc:spChg chg="del ord">
          <ac:chgData name="TAKESHI ISHIMATSU" userId="0a9c20631e3d58e8" providerId="LiveId" clId="{F41907D9-0427-4EE2-85FB-BA9F1A9F803A}" dt="2025-05-17T15:48:03.071" v="381" actId="478"/>
          <ac:spMkLst>
            <pc:docMk/>
            <pc:sldMk cId="1706846217" sldId="261"/>
            <ac:spMk id="13" creationId="{908A4F5C-B912-521C-408E-5A7CD642E0C4}"/>
          </ac:spMkLst>
        </pc:spChg>
        <pc:spChg chg="add mod">
          <ac:chgData name="TAKESHI ISHIMATSU" userId="0a9c20631e3d58e8" providerId="LiveId" clId="{F41907D9-0427-4EE2-85FB-BA9F1A9F803A}" dt="2025-05-17T15:54:04.555" v="703" actId="207"/>
          <ac:spMkLst>
            <pc:docMk/>
            <pc:sldMk cId="1706846217" sldId="261"/>
            <ac:spMk id="15" creationId="{B8B5E7D9-38FE-4E3F-C01A-8CB15340E308}"/>
          </ac:spMkLst>
        </pc:spChg>
        <pc:spChg chg="del mod ord">
          <ac:chgData name="TAKESHI ISHIMATSU" userId="0a9c20631e3d58e8" providerId="LiveId" clId="{F41907D9-0427-4EE2-85FB-BA9F1A9F803A}" dt="2025-05-17T15:47:19.057" v="372" actId="478"/>
          <ac:spMkLst>
            <pc:docMk/>
            <pc:sldMk cId="1706846217" sldId="261"/>
            <ac:spMk id="16" creationId="{B58B1668-E468-AEF0-DE8C-2F5003E06B72}"/>
          </ac:spMkLst>
        </pc:spChg>
        <pc:spChg chg="mod ord">
          <ac:chgData name="TAKESHI ISHIMATSU" userId="0a9c20631e3d58e8" providerId="LiveId" clId="{F41907D9-0427-4EE2-85FB-BA9F1A9F803A}" dt="2025-05-17T15:53:13.750" v="652" actId="1036"/>
          <ac:spMkLst>
            <pc:docMk/>
            <pc:sldMk cId="1706846217" sldId="261"/>
            <ac:spMk id="17" creationId="{6BA54735-6C31-D4E8-CF1B-373879C95344}"/>
          </ac:spMkLst>
        </pc:spChg>
        <pc:spChg chg="mod">
          <ac:chgData name="TAKESHI ISHIMATSU" userId="0a9c20631e3d58e8" providerId="LiveId" clId="{F41907D9-0427-4EE2-85FB-BA9F1A9F803A}" dt="2025-05-17T15:53:13.750" v="652" actId="1036"/>
          <ac:spMkLst>
            <pc:docMk/>
            <pc:sldMk cId="1706846217" sldId="261"/>
            <ac:spMk id="18" creationId="{23677A3F-F28D-A82C-8D21-CC478B2403FE}"/>
          </ac:spMkLst>
        </pc:spChg>
        <pc:picChg chg="add del mod">
          <ac:chgData name="TAKESHI ISHIMATSU" userId="0a9c20631e3d58e8" providerId="LiveId" clId="{F41907D9-0427-4EE2-85FB-BA9F1A9F803A}" dt="2025-05-17T15:53:13.750" v="652" actId="1036"/>
          <ac:picMkLst>
            <pc:docMk/>
            <pc:sldMk cId="1706846217" sldId="261"/>
            <ac:picMk id="4" creationId="{29DF3C8E-C08A-C618-0350-CB03D0885F43}"/>
          </ac:picMkLst>
        </pc:picChg>
        <pc:picChg chg="del">
          <ac:chgData name="TAKESHI ISHIMATSU" userId="0a9c20631e3d58e8" providerId="LiveId" clId="{F41907D9-0427-4EE2-85FB-BA9F1A9F803A}" dt="2025-05-17T15:45:20.626" v="346" actId="478"/>
          <ac:picMkLst>
            <pc:docMk/>
            <pc:sldMk cId="1706846217" sldId="261"/>
            <ac:picMk id="5" creationId="{E0F07AD1-2838-B60A-9996-03D29D66D134}"/>
          </ac:picMkLst>
        </pc:picChg>
        <pc:cxnChg chg="add mod">
          <ac:chgData name="TAKESHI ISHIMATSU" userId="0a9c20631e3d58e8" providerId="LiveId" clId="{F41907D9-0427-4EE2-85FB-BA9F1A9F803A}" dt="2025-05-17T15:53:13.750" v="652" actId="1036"/>
          <ac:cxnSpMkLst>
            <pc:docMk/>
            <pc:sldMk cId="1706846217" sldId="261"/>
            <ac:cxnSpMk id="9" creationId="{82B1EE07-4F29-02D0-3BE5-7E6ED37F1B47}"/>
          </ac:cxnSpMkLst>
        </pc:cxnChg>
        <pc:cxnChg chg="add mod">
          <ac:chgData name="TAKESHI ISHIMATSU" userId="0a9c20631e3d58e8" providerId="LiveId" clId="{F41907D9-0427-4EE2-85FB-BA9F1A9F803A}" dt="2025-05-17T15:53:13.750" v="652" actId="1036"/>
          <ac:cxnSpMkLst>
            <pc:docMk/>
            <pc:sldMk cId="1706846217" sldId="261"/>
            <ac:cxnSpMk id="11" creationId="{966DD513-A24A-E419-73B0-A28719426711}"/>
          </ac:cxnSpMkLst>
        </pc:cxnChg>
        <pc:cxnChg chg="mod ord">
          <ac:chgData name="TAKESHI ISHIMATSU" userId="0a9c20631e3d58e8" providerId="LiveId" clId="{F41907D9-0427-4EE2-85FB-BA9F1A9F803A}" dt="2025-05-17T15:53:13.750" v="652" actId="1036"/>
          <ac:cxnSpMkLst>
            <pc:docMk/>
            <pc:sldMk cId="1706846217" sldId="261"/>
            <ac:cxnSpMk id="20" creationId="{FEE45A45-B263-A646-6002-4AD53B6CC6C6}"/>
          </ac:cxnSpMkLst>
        </pc:cxnChg>
      </pc:sldChg>
      <pc:sldChg chg="addSp delSp modSp add del mod ord">
        <pc:chgData name="TAKESHI ISHIMATSU" userId="0a9c20631e3d58e8" providerId="LiveId" clId="{F41907D9-0427-4EE2-85FB-BA9F1A9F803A}" dt="2025-05-17T16:01:39.581" v="970" actId="47"/>
        <pc:sldMkLst>
          <pc:docMk/>
          <pc:sldMk cId="2341001844" sldId="262"/>
        </pc:sldMkLst>
        <pc:spChg chg="del mod">
          <ac:chgData name="TAKESHI ISHIMATSU" userId="0a9c20631e3d58e8" providerId="LiveId" clId="{F41907D9-0427-4EE2-85FB-BA9F1A9F803A}" dt="2025-05-17T16:00:47.919" v="961" actId="478"/>
          <ac:spMkLst>
            <pc:docMk/>
            <pc:sldMk cId="2341001844" sldId="262"/>
            <ac:spMk id="2" creationId="{2AC58559-F3CD-3E25-5785-11A7BE6515A5}"/>
          </ac:spMkLst>
        </pc:spChg>
        <pc:spChg chg="del">
          <ac:chgData name="TAKESHI ISHIMATSU" userId="0a9c20631e3d58e8" providerId="LiveId" clId="{F41907D9-0427-4EE2-85FB-BA9F1A9F803A}" dt="2025-05-17T16:00:36.863" v="958" actId="478"/>
          <ac:spMkLst>
            <pc:docMk/>
            <pc:sldMk cId="2341001844" sldId="262"/>
            <ac:spMk id="3" creationId="{D001E74F-81A1-5D89-74C5-93CB8E0D4381}"/>
          </ac:spMkLst>
        </pc:spChg>
        <pc:spChg chg="add del mod">
          <ac:chgData name="TAKESHI ISHIMATSU" userId="0a9c20631e3d58e8" providerId="LiveId" clId="{F41907D9-0427-4EE2-85FB-BA9F1A9F803A}" dt="2025-05-17T16:01:26.190" v="964" actId="478"/>
          <ac:spMkLst>
            <pc:docMk/>
            <pc:sldMk cId="2341001844" sldId="262"/>
            <ac:spMk id="4" creationId="{9F2F4343-27E9-3F4C-2261-D98BF6CF0912}"/>
          </ac:spMkLst>
        </pc:spChg>
      </pc:sldChg>
      <pc:sldChg chg="addSp delSp modSp add del mod">
        <pc:chgData name="TAKESHI ISHIMATSU" userId="0a9c20631e3d58e8" providerId="LiveId" clId="{F41907D9-0427-4EE2-85FB-BA9F1A9F803A}" dt="2025-05-17T16:45:15.278" v="1712" actId="47"/>
        <pc:sldMkLst>
          <pc:docMk/>
          <pc:sldMk cId="3120560674" sldId="263"/>
        </pc:sldMkLst>
        <pc:spChg chg="del">
          <ac:chgData name="TAKESHI ISHIMATSU" userId="0a9c20631e3d58e8" providerId="LiveId" clId="{F41907D9-0427-4EE2-85FB-BA9F1A9F803A}" dt="2025-05-17T16:00:57.191" v="963" actId="478"/>
          <ac:spMkLst>
            <pc:docMk/>
            <pc:sldMk cId="3120560674" sldId="263"/>
            <ac:spMk id="4" creationId="{A314EE68-6916-0CF0-06CB-3BF218BA8611}"/>
          </ac:spMkLst>
        </pc:spChg>
        <pc:spChg chg="add del mod ord">
          <ac:chgData name="TAKESHI ISHIMATSU" userId="0a9c20631e3d58e8" providerId="LiveId" clId="{F41907D9-0427-4EE2-85FB-BA9F1A9F803A}" dt="2025-05-17T16:15:11.555" v="1382" actId="478"/>
          <ac:spMkLst>
            <pc:docMk/>
            <pc:sldMk cId="3120560674" sldId="263"/>
            <ac:spMk id="9" creationId="{57D2FA71-6585-82AD-B512-C741B214A780}"/>
          </ac:spMkLst>
        </pc:spChg>
        <pc:spChg chg="add del mod">
          <ac:chgData name="TAKESHI ISHIMATSU" userId="0a9c20631e3d58e8" providerId="LiveId" clId="{F41907D9-0427-4EE2-85FB-BA9F1A9F803A}" dt="2025-05-17T16:15:08.337" v="1380" actId="478"/>
          <ac:spMkLst>
            <pc:docMk/>
            <pc:sldMk cId="3120560674" sldId="263"/>
            <ac:spMk id="10" creationId="{0A687240-504F-4FEA-2129-B01A8D2342AC}"/>
          </ac:spMkLst>
        </pc:spChg>
        <pc:spChg chg="add del mod">
          <ac:chgData name="TAKESHI ISHIMATSU" userId="0a9c20631e3d58e8" providerId="LiveId" clId="{F41907D9-0427-4EE2-85FB-BA9F1A9F803A}" dt="2025-05-17T16:08:43.232" v="1232" actId="478"/>
          <ac:spMkLst>
            <pc:docMk/>
            <pc:sldMk cId="3120560674" sldId="263"/>
            <ac:spMk id="11" creationId="{C58395C6-B2E5-B257-AC8F-41263C44CCB1}"/>
          </ac:spMkLst>
        </pc:spChg>
        <pc:spChg chg="add del mod">
          <ac:chgData name="TAKESHI ISHIMATSU" userId="0a9c20631e3d58e8" providerId="LiveId" clId="{F41907D9-0427-4EE2-85FB-BA9F1A9F803A}" dt="2025-05-17T16:09:45.799" v="1252" actId="478"/>
          <ac:spMkLst>
            <pc:docMk/>
            <pc:sldMk cId="3120560674" sldId="263"/>
            <ac:spMk id="12" creationId="{869FBAF5-210A-7D09-0CEA-336ABC313B78}"/>
          </ac:spMkLst>
        </pc:spChg>
        <pc:spChg chg="add del mod">
          <ac:chgData name="TAKESHI ISHIMATSU" userId="0a9c20631e3d58e8" providerId="LiveId" clId="{F41907D9-0427-4EE2-85FB-BA9F1A9F803A}" dt="2025-05-17T16:15:09.623" v="1381" actId="478"/>
          <ac:spMkLst>
            <pc:docMk/>
            <pc:sldMk cId="3120560674" sldId="263"/>
            <ac:spMk id="13" creationId="{5A8CC5E9-8BD4-1612-A80D-54AA472A99C0}"/>
          </ac:spMkLst>
        </pc:spChg>
        <pc:picChg chg="add mod modCrop">
          <ac:chgData name="TAKESHI ISHIMATSU" userId="0a9c20631e3d58e8" providerId="LiveId" clId="{F41907D9-0427-4EE2-85FB-BA9F1A9F803A}" dt="2025-05-17T16:20:08.716" v="1401" actId="18613"/>
          <ac:picMkLst>
            <pc:docMk/>
            <pc:sldMk cId="3120560674" sldId="263"/>
            <ac:picMk id="3" creationId="{8A5D1DC5-13D1-A9A2-A1ED-EDC921B057FC}"/>
          </ac:picMkLst>
        </pc:picChg>
        <pc:picChg chg="add del mod">
          <ac:chgData name="TAKESHI ISHIMATSU" userId="0a9c20631e3d58e8" providerId="LiveId" clId="{F41907D9-0427-4EE2-85FB-BA9F1A9F803A}" dt="2025-05-17T16:05:01.704" v="1146" actId="478"/>
          <ac:picMkLst>
            <pc:docMk/>
            <pc:sldMk cId="3120560674" sldId="263"/>
            <ac:picMk id="6" creationId="{126BEB3E-E0E0-0C1A-8FD7-A1C12EB1B7E9}"/>
          </ac:picMkLst>
        </pc:picChg>
        <pc:picChg chg="add mod">
          <ac:chgData name="TAKESHI ISHIMATSU" userId="0a9c20631e3d58e8" providerId="LiveId" clId="{F41907D9-0427-4EE2-85FB-BA9F1A9F803A}" dt="2025-05-17T16:13:33.372" v="1378" actId="1036"/>
          <ac:picMkLst>
            <pc:docMk/>
            <pc:sldMk cId="3120560674" sldId="263"/>
            <ac:picMk id="8" creationId="{D30BE7D8-7614-35BA-C229-F3723D96ED1E}"/>
          </ac:picMkLst>
        </pc:picChg>
        <pc:picChg chg="add mod">
          <ac:chgData name="TAKESHI ISHIMATSU" userId="0a9c20631e3d58e8" providerId="LiveId" clId="{F41907D9-0427-4EE2-85FB-BA9F1A9F803A}" dt="2025-05-17T16:21:03.220" v="1409" actId="1582"/>
          <ac:picMkLst>
            <pc:docMk/>
            <pc:sldMk cId="3120560674" sldId="263"/>
            <ac:picMk id="16" creationId="{E17178D7-5E8F-C44A-8FB2-95BF1A875FAC}"/>
          </ac:picMkLst>
        </pc:picChg>
        <pc:picChg chg="add mod">
          <ac:chgData name="TAKESHI ISHIMATSU" userId="0a9c20631e3d58e8" providerId="LiveId" clId="{F41907D9-0427-4EE2-85FB-BA9F1A9F803A}" dt="2025-05-17T16:22:01.901" v="1410"/>
          <ac:picMkLst>
            <pc:docMk/>
            <pc:sldMk cId="3120560674" sldId="263"/>
            <ac:picMk id="18" creationId="{8342FF2C-EE97-7696-FEDE-77BCE9B93E48}"/>
          </ac:picMkLst>
        </pc:picChg>
        <pc:picChg chg="add del mod">
          <ac:chgData name="TAKESHI ISHIMATSU" userId="0a9c20631e3d58e8" providerId="LiveId" clId="{F41907D9-0427-4EE2-85FB-BA9F1A9F803A}" dt="2025-05-17T16:24:09.019" v="1417" actId="478"/>
          <ac:picMkLst>
            <pc:docMk/>
            <pc:sldMk cId="3120560674" sldId="263"/>
            <ac:picMk id="20" creationId="{8974D3EC-C982-B49B-518F-4359FB6C520B}"/>
          </ac:picMkLst>
        </pc:picChg>
        <pc:picChg chg="add mod">
          <ac:chgData name="TAKESHI ISHIMATSU" userId="0a9c20631e3d58e8" providerId="LiveId" clId="{F41907D9-0427-4EE2-85FB-BA9F1A9F803A}" dt="2025-05-17T16:24:22.440" v="1422"/>
          <ac:picMkLst>
            <pc:docMk/>
            <pc:sldMk cId="3120560674" sldId="263"/>
            <ac:picMk id="22" creationId="{CA2ABE0B-97A2-74A2-2430-AF976180B1CE}"/>
          </ac:picMkLst>
        </pc:picChg>
        <pc:cxnChg chg="add">
          <ac:chgData name="TAKESHI ISHIMATSU" userId="0a9c20631e3d58e8" providerId="LiveId" clId="{F41907D9-0427-4EE2-85FB-BA9F1A9F803A}" dt="2025-05-17T16:12:10.409" v="1368" actId="11529"/>
          <ac:cxnSpMkLst>
            <pc:docMk/>
            <pc:sldMk cId="3120560674" sldId="263"/>
            <ac:cxnSpMk id="15" creationId="{DF6B01FD-4891-F9EC-6C69-76298B4940D7}"/>
          </ac:cxnSpMkLst>
        </pc:cxnChg>
      </pc:sldChg>
      <pc:sldChg chg="modSp add mod ord">
        <pc:chgData name="TAKESHI ISHIMATSU" userId="0a9c20631e3d58e8" providerId="LiveId" clId="{F41907D9-0427-4EE2-85FB-BA9F1A9F803A}" dt="2025-05-17T16:02:52.006" v="1085" actId="20577"/>
        <pc:sldMkLst>
          <pc:docMk/>
          <pc:sldMk cId="2779789869" sldId="264"/>
        </pc:sldMkLst>
        <pc:spChg chg="mod">
          <ac:chgData name="TAKESHI ISHIMATSU" userId="0a9c20631e3d58e8" providerId="LiveId" clId="{F41907D9-0427-4EE2-85FB-BA9F1A9F803A}" dt="2025-05-17T16:01:48.160" v="995" actId="20577"/>
          <ac:spMkLst>
            <pc:docMk/>
            <pc:sldMk cId="2779789869" sldId="264"/>
            <ac:spMk id="2" creationId="{77932451-E81C-C7F2-CFEB-7988F0DCC6D2}"/>
          </ac:spMkLst>
        </pc:spChg>
        <pc:spChg chg="mod">
          <ac:chgData name="TAKESHI ISHIMATSU" userId="0a9c20631e3d58e8" providerId="LiveId" clId="{F41907D9-0427-4EE2-85FB-BA9F1A9F803A}" dt="2025-05-17T16:02:52.006" v="1085" actId="20577"/>
          <ac:spMkLst>
            <pc:docMk/>
            <pc:sldMk cId="2779789869" sldId="264"/>
            <ac:spMk id="3" creationId="{CA824307-1474-0D12-29DC-38A7C0504CDB}"/>
          </ac:spMkLst>
        </pc:spChg>
      </pc:sldChg>
      <pc:sldChg chg="modSp add del mod">
        <pc:chgData name="TAKESHI ISHIMATSU" userId="0a9c20631e3d58e8" providerId="LiveId" clId="{F41907D9-0427-4EE2-85FB-BA9F1A9F803A}" dt="2025-05-17T16:12:13.990" v="1369" actId="2696"/>
        <pc:sldMkLst>
          <pc:docMk/>
          <pc:sldMk cId="44579255" sldId="265"/>
        </pc:sldMkLst>
        <pc:picChg chg="mod">
          <ac:chgData name="TAKESHI ISHIMATSU" userId="0a9c20631e3d58e8" providerId="LiveId" clId="{F41907D9-0427-4EE2-85FB-BA9F1A9F803A}" dt="2025-05-17T16:11:17.375" v="1367" actId="1035"/>
          <ac:picMkLst>
            <pc:docMk/>
            <pc:sldMk cId="44579255" sldId="265"/>
            <ac:picMk id="3" creationId="{11690588-BDC3-C8BC-B5CE-1DD71A9651CA}"/>
          </ac:picMkLst>
        </pc:picChg>
        <pc:picChg chg="mod">
          <ac:chgData name="TAKESHI ISHIMATSU" userId="0a9c20631e3d58e8" providerId="LiveId" clId="{F41907D9-0427-4EE2-85FB-BA9F1A9F803A}" dt="2025-05-17T16:11:02.552" v="1350" actId="1076"/>
          <ac:picMkLst>
            <pc:docMk/>
            <pc:sldMk cId="44579255" sldId="265"/>
            <ac:picMk id="8" creationId="{A40FF4DE-D0E7-3A4F-9EE2-A0DB9D7FE70E}"/>
          </ac:picMkLst>
        </pc:picChg>
      </pc:sldChg>
      <pc:sldChg chg="modSp add del mod">
        <pc:chgData name="TAKESHI ISHIMATSU" userId="0a9c20631e3d58e8" providerId="LiveId" clId="{F41907D9-0427-4EE2-85FB-BA9F1A9F803A}" dt="2025-05-17T16:54:53.334" v="1939" actId="47"/>
        <pc:sldMkLst>
          <pc:docMk/>
          <pc:sldMk cId="2738029072" sldId="265"/>
        </pc:sldMkLst>
        <pc:spChg chg="mod">
          <ac:chgData name="TAKESHI ISHIMATSU" userId="0a9c20631e3d58e8" providerId="LiveId" clId="{F41907D9-0427-4EE2-85FB-BA9F1A9F803A}" dt="2025-05-17T16:50:30.620" v="1764" actId="1076"/>
          <ac:spMkLst>
            <pc:docMk/>
            <pc:sldMk cId="2738029072" sldId="265"/>
            <ac:spMk id="9" creationId="{FAE2F9F9-998E-37B6-A63E-2BE4CBAB6D32}"/>
          </ac:spMkLst>
        </pc:spChg>
        <pc:spChg chg="mod">
          <ac:chgData name="TAKESHI ISHIMATSU" userId="0a9c20631e3d58e8" providerId="LiveId" clId="{F41907D9-0427-4EE2-85FB-BA9F1A9F803A}" dt="2025-05-17T16:50:28.311" v="1763" actId="1076"/>
          <ac:spMkLst>
            <pc:docMk/>
            <pc:sldMk cId="2738029072" sldId="265"/>
            <ac:spMk id="10" creationId="{E76A21A4-E51A-A28B-C42A-CF33BFAF6BAE}"/>
          </ac:spMkLst>
        </pc:spChg>
      </pc:sldChg>
      <pc:sldChg chg="modSp add del mod">
        <pc:chgData name="TAKESHI ISHIMATSU" userId="0a9c20631e3d58e8" providerId="LiveId" clId="{F41907D9-0427-4EE2-85FB-BA9F1A9F803A}" dt="2025-05-17T16:45:16.309" v="1713" actId="47"/>
        <pc:sldMkLst>
          <pc:docMk/>
          <pc:sldMk cId="3721118169" sldId="266"/>
        </pc:sldMkLst>
        <pc:picChg chg="mod modCrop">
          <ac:chgData name="TAKESHI ISHIMATSU" userId="0a9c20631e3d58e8" providerId="LiveId" clId="{F41907D9-0427-4EE2-85FB-BA9F1A9F803A}" dt="2025-05-17T16:20:34.498" v="1406" actId="732"/>
          <ac:picMkLst>
            <pc:docMk/>
            <pc:sldMk cId="3721118169" sldId="266"/>
            <ac:picMk id="3" creationId="{F8E372F7-8418-3877-EA7D-EE9728A04A9B}"/>
          </ac:picMkLst>
        </pc:picChg>
      </pc:sldChg>
      <pc:sldChg chg="addSp delSp modSp add del mod ord modTransition">
        <pc:chgData name="TAKESHI ISHIMATSU" userId="0a9c20631e3d58e8" providerId="LiveId" clId="{F41907D9-0427-4EE2-85FB-BA9F1A9F803A}" dt="2025-05-17T16:56:05.297" v="1941"/>
        <pc:sldMkLst>
          <pc:docMk/>
          <pc:sldMk cId="1388413357" sldId="267"/>
        </pc:sldMkLst>
        <pc:spChg chg="add mod">
          <ac:chgData name="TAKESHI ISHIMATSU" userId="0a9c20631e3d58e8" providerId="LiveId" clId="{F41907D9-0427-4EE2-85FB-BA9F1A9F803A}" dt="2025-05-17T16:36:40.624" v="1465"/>
          <ac:spMkLst>
            <pc:docMk/>
            <pc:sldMk cId="1388413357" sldId="267"/>
            <ac:spMk id="7" creationId="{862B43FD-1AAB-7EB0-A424-F5257244B591}"/>
          </ac:spMkLst>
        </pc:spChg>
        <pc:spChg chg="del">
          <ac:chgData name="TAKESHI ISHIMATSU" userId="0a9c20631e3d58e8" providerId="LiveId" clId="{F41907D9-0427-4EE2-85FB-BA9F1A9F803A}" dt="2025-05-17T16:35:38.427" v="1458" actId="478"/>
          <ac:spMkLst>
            <pc:docMk/>
            <pc:sldMk cId="1388413357" sldId="267"/>
            <ac:spMk id="9" creationId="{857F4268-E36B-9F0B-1FEC-BCB2FF2C7EF1}"/>
          </ac:spMkLst>
        </pc:spChg>
        <pc:spChg chg="del">
          <ac:chgData name="TAKESHI ISHIMATSU" userId="0a9c20631e3d58e8" providerId="LiveId" clId="{F41907D9-0427-4EE2-85FB-BA9F1A9F803A}" dt="2025-05-17T16:33:03.043" v="1443" actId="478"/>
          <ac:spMkLst>
            <pc:docMk/>
            <pc:sldMk cId="1388413357" sldId="267"/>
            <ac:spMk id="10" creationId="{1A53AB63-F315-76F2-AE0C-4925935FDF51}"/>
          </ac:spMkLst>
        </pc:spChg>
        <pc:spChg chg="add mod">
          <ac:chgData name="TAKESHI ISHIMATSU" userId="0a9c20631e3d58e8" providerId="LiveId" clId="{F41907D9-0427-4EE2-85FB-BA9F1A9F803A}" dt="2025-05-17T16:36:40.624" v="1465"/>
          <ac:spMkLst>
            <pc:docMk/>
            <pc:sldMk cId="1388413357" sldId="267"/>
            <ac:spMk id="11" creationId="{EEF6BFCF-F429-4148-11B1-8CB78B1A12CD}"/>
          </ac:spMkLst>
        </pc:spChg>
        <pc:spChg chg="del">
          <ac:chgData name="TAKESHI ISHIMATSU" userId="0a9c20631e3d58e8" providerId="LiveId" clId="{F41907D9-0427-4EE2-85FB-BA9F1A9F803A}" dt="2025-05-17T16:33:03.932" v="1444" actId="478"/>
          <ac:spMkLst>
            <pc:docMk/>
            <pc:sldMk cId="1388413357" sldId="267"/>
            <ac:spMk id="13" creationId="{3D58A69B-74C5-0E96-20A4-4371732D17E9}"/>
          </ac:spMkLst>
        </pc:spChg>
        <pc:spChg chg="add del mod">
          <ac:chgData name="TAKESHI ISHIMATSU" userId="0a9c20631e3d58e8" providerId="LiveId" clId="{F41907D9-0427-4EE2-85FB-BA9F1A9F803A}" dt="2025-05-17T16:53:01.711" v="1826" actId="20577"/>
          <ac:spMkLst>
            <pc:docMk/>
            <pc:sldMk cId="1388413357" sldId="267"/>
            <ac:spMk id="14" creationId="{94B624ED-B1F2-6409-068E-AE7CD5BE39B4}"/>
          </ac:spMkLst>
        </pc:spChg>
        <pc:spChg chg="add mod">
          <ac:chgData name="TAKESHI ISHIMATSU" userId="0a9c20631e3d58e8" providerId="LiveId" clId="{F41907D9-0427-4EE2-85FB-BA9F1A9F803A}" dt="2025-05-17T16:56:05.297" v="1941"/>
          <ac:spMkLst>
            <pc:docMk/>
            <pc:sldMk cId="1388413357" sldId="267"/>
            <ac:spMk id="16" creationId="{A79C5F9D-8DB6-76E9-7A6C-E8C7840F86C8}"/>
          </ac:spMkLst>
        </pc:spChg>
        <pc:picChg chg="mod">
          <ac:chgData name="TAKESHI ISHIMATSU" userId="0a9c20631e3d58e8" providerId="LiveId" clId="{F41907D9-0427-4EE2-85FB-BA9F1A9F803A}" dt="2025-05-17T16:36:07.587" v="1460"/>
          <ac:picMkLst>
            <pc:docMk/>
            <pc:sldMk cId="1388413357" sldId="267"/>
            <ac:picMk id="3" creationId="{C2E3C834-DDA4-2D9A-FE95-30F9BC93EB8C}"/>
          </ac:picMkLst>
        </pc:picChg>
        <pc:picChg chg="add del mod">
          <ac:chgData name="TAKESHI ISHIMATSU" userId="0a9c20631e3d58e8" providerId="LiveId" clId="{F41907D9-0427-4EE2-85FB-BA9F1A9F803A}" dt="2025-05-17T16:35:00.308" v="1454" actId="478"/>
          <ac:picMkLst>
            <pc:docMk/>
            <pc:sldMk cId="1388413357" sldId="267"/>
            <ac:picMk id="4" creationId="{7AAFC64E-00F9-560F-8680-5C6F42572316}"/>
          </ac:picMkLst>
        </pc:picChg>
        <pc:picChg chg="add mod">
          <ac:chgData name="TAKESHI ISHIMATSU" userId="0a9c20631e3d58e8" providerId="LiveId" clId="{F41907D9-0427-4EE2-85FB-BA9F1A9F803A}" dt="2025-05-17T16:36:16.515" v="1462"/>
          <ac:picMkLst>
            <pc:docMk/>
            <pc:sldMk cId="1388413357" sldId="267"/>
            <ac:picMk id="6" creationId="{AB6D700C-0299-4672-9F79-635F641A3A30}"/>
          </ac:picMkLst>
        </pc:picChg>
        <pc:picChg chg="mod">
          <ac:chgData name="TAKESHI ISHIMATSU" userId="0a9c20631e3d58e8" providerId="LiveId" clId="{F41907D9-0427-4EE2-85FB-BA9F1A9F803A}" dt="2025-05-17T16:36:12.804" v="1461"/>
          <ac:picMkLst>
            <pc:docMk/>
            <pc:sldMk cId="1388413357" sldId="267"/>
            <ac:picMk id="8" creationId="{7DAA021D-7B59-7815-4E32-FE7523D85AF6}"/>
          </ac:picMkLst>
        </pc:picChg>
        <pc:picChg chg="add mod">
          <ac:chgData name="TAKESHI ISHIMATSU" userId="0a9c20631e3d58e8" providerId="LiveId" clId="{F41907D9-0427-4EE2-85FB-BA9F1A9F803A}" dt="2025-05-17T16:41:39.994" v="1680"/>
          <ac:picMkLst>
            <pc:docMk/>
            <pc:sldMk cId="1388413357" sldId="267"/>
            <ac:picMk id="12" creationId="{CD543676-F238-7DC4-4C5A-8D33D297ADFB}"/>
          </ac:picMkLst>
        </pc:picChg>
        <pc:cxnChg chg="del">
          <ac:chgData name="TAKESHI ISHIMATSU" userId="0a9c20631e3d58e8" providerId="LiveId" clId="{F41907D9-0427-4EE2-85FB-BA9F1A9F803A}" dt="2025-05-17T16:54:46.729" v="1937" actId="478"/>
          <ac:cxnSpMkLst>
            <pc:docMk/>
            <pc:sldMk cId="1388413357" sldId="267"/>
            <ac:cxnSpMk id="15" creationId="{AD68E626-A65E-5003-55A9-CF4627CA0582}"/>
          </ac:cxnSpMkLst>
        </pc:cxnChg>
      </pc:sldChg>
      <pc:sldChg chg="modSp add del mod">
        <pc:chgData name="TAKESHI ISHIMATSU" userId="0a9c20631e3d58e8" providerId="LiveId" clId="{F41907D9-0427-4EE2-85FB-BA9F1A9F803A}" dt="2025-05-17T16:45:12.622" v="1711" actId="47"/>
        <pc:sldMkLst>
          <pc:docMk/>
          <pc:sldMk cId="441364370" sldId="268"/>
        </pc:sldMkLst>
        <pc:picChg chg="mod modCrop">
          <ac:chgData name="TAKESHI ISHIMATSU" userId="0a9c20631e3d58e8" providerId="LiveId" clId="{F41907D9-0427-4EE2-85FB-BA9F1A9F803A}" dt="2025-05-17T16:41:32.274" v="1679" actId="208"/>
          <ac:picMkLst>
            <pc:docMk/>
            <pc:sldMk cId="441364370" sldId="268"/>
            <ac:picMk id="3" creationId="{BCC0FF82-D4D4-AF9A-6C7B-4DBE831D9090}"/>
          </ac:picMkLst>
        </pc:picChg>
      </pc:sldChg>
      <pc:sldChg chg="addSp delSp modSp add mod modTransition">
        <pc:chgData name="TAKESHI ISHIMATSU" userId="0a9c20631e3d58e8" providerId="LiveId" clId="{F41907D9-0427-4EE2-85FB-BA9F1A9F803A}" dt="2025-05-17T16:56:10.120" v="1942"/>
        <pc:sldMkLst>
          <pc:docMk/>
          <pc:sldMk cId="1444163948" sldId="269"/>
        </pc:sldMkLst>
        <pc:spChg chg="add mod">
          <ac:chgData name="TAKESHI ISHIMATSU" userId="0a9c20631e3d58e8" providerId="LiveId" clId="{F41907D9-0427-4EE2-85FB-BA9F1A9F803A}" dt="2025-05-17T16:52:49.711" v="1815" actId="20577"/>
          <ac:spMkLst>
            <pc:docMk/>
            <pc:sldMk cId="1444163948" sldId="269"/>
            <ac:spMk id="5" creationId="{5102FA75-379A-21B4-7717-01BA2D157718}"/>
          </ac:spMkLst>
        </pc:spChg>
        <pc:spChg chg="add del">
          <ac:chgData name="TAKESHI ISHIMATSU" userId="0a9c20631e3d58e8" providerId="LiveId" clId="{F41907D9-0427-4EE2-85FB-BA9F1A9F803A}" dt="2025-05-17T16:52:34.928" v="1811" actId="478"/>
          <ac:spMkLst>
            <pc:docMk/>
            <pc:sldMk cId="1444163948" sldId="269"/>
            <ac:spMk id="7" creationId="{F94E73F8-FDCF-ACF8-02DD-FAD37B2B1297}"/>
          </ac:spMkLst>
        </pc:spChg>
        <pc:spChg chg="add del mod">
          <ac:chgData name="TAKESHI ISHIMATSU" userId="0a9c20631e3d58e8" providerId="LiveId" clId="{F41907D9-0427-4EE2-85FB-BA9F1A9F803A}" dt="2025-05-17T16:52:41.810" v="1813" actId="478"/>
          <ac:spMkLst>
            <pc:docMk/>
            <pc:sldMk cId="1444163948" sldId="269"/>
            <ac:spMk id="9" creationId="{B230DE69-C2BF-791E-B16D-30A2F171B9CD}"/>
          </ac:spMkLst>
        </pc:spChg>
        <pc:spChg chg="add mod">
          <ac:chgData name="TAKESHI ISHIMATSU" userId="0a9c20631e3d58e8" providerId="LiveId" clId="{F41907D9-0427-4EE2-85FB-BA9F1A9F803A}" dt="2025-05-17T16:52:53.298" v="1817" actId="20577"/>
          <ac:spMkLst>
            <pc:docMk/>
            <pc:sldMk cId="1444163948" sldId="269"/>
            <ac:spMk id="10" creationId="{368C386A-F017-810B-FA06-B8FCE23BB24E}"/>
          </ac:spMkLst>
        </pc:spChg>
        <pc:spChg chg="add mod">
          <ac:chgData name="TAKESHI ISHIMATSU" userId="0a9c20631e3d58e8" providerId="LiveId" clId="{F41907D9-0427-4EE2-85FB-BA9F1A9F803A}" dt="2025-05-17T16:56:10.120" v="1942"/>
          <ac:spMkLst>
            <pc:docMk/>
            <pc:sldMk cId="1444163948" sldId="269"/>
            <ac:spMk id="12" creationId="{197FC9D0-9AEA-14CC-BA87-077FB93561AF}"/>
          </ac:spMkLst>
        </pc:spChg>
        <pc:picChg chg="add mod">
          <ac:chgData name="TAKESHI ISHIMATSU" userId="0a9c20631e3d58e8" providerId="LiveId" clId="{F41907D9-0427-4EE2-85FB-BA9F1A9F803A}" dt="2025-05-17T16:43:51.058" v="1696"/>
          <ac:picMkLst>
            <pc:docMk/>
            <pc:sldMk cId="1444163948" sldId="269"/>
            <ac:picMk id="2" creationId="{20E8B5D3-9E9B-E25F-BA71-4CFD052D6E7E}"/>
          </ac:picMkLst>
        </pc:picChg>
        <pc:picChg chg="mod">
          <ac:chgData name="TAKESHI ISHIMATSU" userId="0a9c20631e3d58e8" providerId="LiveId" clId="{F41907D9-0427-4EE2-85FB-BA9F1A9F803A}" dt="2025-05-17T16:37:35.335" v="1573" actId="1035"/>
          <ac:picMkLst>
            <pc:docMk/>
            <pc:sldMk cId="1444163948" sldId="269"/>
            <ac:picMk id="3" creationId="{BCCCCEF6-755C-7393-768C-9982B013F867}"/>
          </ac:picMkLst>
        </pc:picChg>
        <pc:picChg chg="add mod">
          <ac:chgData name="TAKESHI ISHIMATSU" userId="0a9c20631e3d58e8" providerId="LiveId" clId="{F41907D9-0427-4EE2-85FB-BA9F1A9F803A}" dt="2025-05-17T16:44:57.584" v="1708"/>
          <ac:picMkLst>
            <pc:docMk/>
            <pc:sldMk cId="1444163948" sldId="269"/>
            <ac:picMk id="4" creationId="{8B110FA5-151A-780E-2882-0C5AE4315B0E}"/>
          </ac:picMkLst>
        </pc:picChg>
        <pc:picChg chg="mod">
          <ac:chgData name="TAKESHI ISHIMATSU" userId="0a9c20631e3d58e8" providerId="LiveId" clId="{F41907D9-0427-4EE2-85FB-BA9F1A9F803A}" dt="2025-05-17T16:37:35.335" v="1573" actId="1035"/>
          <ac:picMkLst>
            <pc:docMk/>
            <pc:sldMk cId="1444163948" sldId="269"/>
            <ac:picMk id="6" creationId="{E3686E3B-AAA8-D76F-2977-F99A331B06F9}"/>
          </ac:picMkLst>
        </pc:picChg>
        <pc:picChg chg="mod">
          <ac:chgData name="TAKESHI ISHIMATSU" userId="0a9c20631e3d58e8" providerId="LiveId" clId="{F41907D9-0427-4EE2-85FB-BA9F1A9F803A}" dt="2025-05-17T16:42:33.935" v="1682"/>
          <ac:picMkLst>
            <pc:docMk/>
            <pc:sldMk cId="1444163948" sldId="269"/>
            <ac:picMk id="8" creationId="{FAA1C30B-2FB2-3543-5AEA-42046D6EF276}"/>
          </ac:picMkLst>
        </pc:picChg>
        <pc:cxnChg chg="del">
          <ac:chgData name="TAKESHI ISHIMATSU" userId="0a9c20631e3d58e8" providerId="LiveId" clId="{F41907D9-0427-4EE2-85FB-BA9F1A9F803A}" dt="2025-05-17T16:54:50.312" v="1938" actId="478"/>
          <ac:cxnSpMkLst>
            <pc:docMk/>
            <pc:sldMk cId="1444163948" sldId="269"/>
            <ac:cxnSpMk id="15" creationId="{B9F56810-A9EA-9654-CDC1-93E2C9E9B1EE}"/>
          </ac:cxnSpMkLst>
        </pc:cxnChg>
      </pc:sldChg>
      <pc:sldChg chg="add del">
        <pc:chgData name="TAKESHI ISHIMATSU" userId="0a9c20631e3d58e8" providerId="LiveId" clId="{F41907D9-0427-4EE2-85FB-BA9F1A9F803A}" dt="2025-05-17T16:36:30.325" v="1464" actId="47"/>
        <pc:sldMkLst>
          <pc:docMk/>
          <pc:sldMk cId="3382455689" sldId="269"/>
        </pc:sldMkLst>
      </pc:sldChg>
      <pc:sldChg chg="add del">
        <pc:chgData name="TAKESHI ISHIMATSU" userId="0a9c20631e3d58e8" providerId="LiveId" clId="{F41907D9-0427-4EE2-85FB-BA9F1A9F803A}" dt="2025-05-17T16:37:40.703" v="1574" actId="2696"/>
        <pc:sldMkLst>
          <pc:docMk/>
          <pc:sldMk cId="2980601769" sldId="270"/>
        </pc:sldMkLst>
      </pc:sldChg>
      <pc:sldChg chg="addSp delSp modSp add mod modTransition">
        <pc:chgData name="TAKESHI ISHIMATSU" userId="0a9c20631e3d58e8" providerId="LiveId" clId="{F41907D9-0427-4EE2-85FB-BA9F1A9F803A}" dt="2025-05-17T17:00:18.053" v="1945" actId="20577"/>
        <pc:sldMkLst>
          <pc:docMk/>
          <pc:sldMk cId="4200463401" sldId="270"/>
        </pc:sldMkLst>
        <pc:spChg chg="add mod">
          <ac:chgData name="TAKESHI ISHIMATSU" userId="0a9c20631e3d58e8" providerId="LiveId" clId="{F41907D9-0427-4EE2-85FB-BA9F1A9F803A}" dt="2025-05-17T16:54:30.580" v="1934" actId="1035"/>
          <ac:spMkLst>
            <pc:docMk/>
            <pc:sldMk cId="4200463401" sldId="270"/>
            <ac:spMk id="9" creationId="{AC375354-2FC4-83FC-4AF6-5906365582EA}"/>
          </ac:spMkLst>
        </pc:spChg>
        <pc:spChg chg="add mod">
          <ac:chgData name="TAKESHI ISHIMATSU" userId="0a9c20631e3d58e8" providerId="LiveId" clId="{F41907D9-0427-4EE2-85FB-BA9F1A9F803A}" dt="2025-05-17T17:00:18.053" v="1945" actId="20577"/>
          <ac:spMkLst>
            <pc:docMk/>
            <pc:sldMk cId="4200463401" sldId="270"/>
            <ac:spMk id="10" creationId="{83512D84-E15E-D4C6-2A84-0C6DFB834554}"/>
          </ac:spMkLst>
        </pc:spChg>
        <pc:spChg chg="add mod">
          <ac:chgData name="TAKESHI ISHIMATSU" userId="0a9c20631e3d58e8" providerId="LiveId" clId="{F41907D9-0427-4EE2-85FB-BA9F1A9F803A}" dt="2025-05-17T16:54:17.429" v="1911" actId="20577"/>
          <ac:spMkLst>
            <pc:docMk/>
            <pc:sldMk cId="4200463401" sldId="270"/>
            <ac:spMk id="12" creationId="{4537A20A-ADD3-AB01-63B6-93B0069A7308}"/>
          </ac:spMkLst>
        </pc:spChg>
        <pc:spChg chg="add mod">
          <ac:chgData name="TAKESHI ISHIMATSU" userId="0a9c20631e3d58e8" providerId="LiveId" clId="{F41907D9-0427-4EE2-85FB-BA9F1A9F803A}" dt="2025-05-17T16:56:16.818" v="1943"/>
          <ac:spMkLst>
            <pc:docMk/>
            <pc:sldMk cId="4200463401" sldId="270"/>
            <ac:spMk id="13" creationId="{1DB2ED0F-BF1E-6342-9F55-23DAA62FF499}"/>
          </ac:spMkLst>
        </pc:spChg>
        <pc:picChg chg="add mod">
          <ac:chgData name="TAKESHI ISHIMATSU" userId="0a9c20631e3d58e8" providerId="LiveId" clId="{F41907D9-0427-4EE2-85FB-BA9F1A9F803A}" dt="2025-05-17T16:46:00.067" v="1723"/>
          <ac:picMkLst>
            <pc:docMk/>
            <pc:sldMk cId="4200463401" sldId="270"/>
            <ac:picMk id="2" creationId="{57C333C3-4B5F-ABC9-3A94-D220EADEB6B4}"/>
          </ac:picMkLst>
        </pc:picChg>
        <pc:picChg chg="mod">
          <ac:chgData name="TAKESHI ISHIMATSU" userId="0a9c20631e3d58e8" providerId="LiveId" clId="{F41907D9-0427-4EE2-85FB-BA9F1A9F803A}" dt="2025-05-17T16:37:56.704" v="1665" actId="1035"/>
          <ac:picMkLst>
            <pc:docMk/>
            <pc:sldMk cId="4200463401" sldId="270"/>
            <ac:picMk id="3" creationId="{E6A04060-8C64-21E2-E100-27EF438FB038}"/>
          </ac:picMkLst>
        </pc:picChg>
        <pc:picChg chg="add mod">
          <ac:chgData name="TAKESHI ISHIMATSU" userId="0a9c20631e3d58e8" providerId="LiveId" clId="{F41907D9-0427-4EE2-85FB-BA9F1A9F803A}" dt="2025-05-17T16:46:57.808" v="1738"/>
          <ac:picMkLst>
            <pc:docMk/>
            <pc:sldMk cId="4200463401" sldId="270"/>
            <ac:picMk id="4" creationId="{B0D3F883-FDA2-74B3-779C-8BB408454AA0}"/>
          </ac:picMkLst>
        </pc:picChg>
        <pc:picChg chg="add mod">
          <ac:chgData name="TAKESHI ISHIMATSU" userId="0a9c20631e3d58e8" providerId="LiveId" clId="{F41907D9-0427-4EE2-85FB-BA9F1A9F803A}" dt="2025-05-17T16:47:57.955" v="1751"/>
          <ac:picMkLst>
            <pc:docMk/>
            <pc:sldMk cId="4200463401" sldId="270"/>
            <ac:picMk id="5" creationId="{B2BB52D8-5558-D408-FC05-D77B03E076A2}"/>
          </ac:picMkLst>
        </pc:picChg>
        <pc:picChg chg="mod">
          <ac:chgData name="TAKESHI ISHIMATSU" userId="0a9c20631e3d58e8" providerId="LiveId" clId="{F41907D9-0427-4EE2-85FB-BA9F1A9F803A}" dt="2025-05-17T16:37:56.704" v="1665" actId="1035"/>
          <ac:picMkLst>
            <pc:docMk/>
            <pc:sldMk cId="4200463401" sldId="270"/>
            <ac:picMk id="6" creationId="{F377FA77-8F7D-2ECB-6086-5D17B5D40549}"/>
          </ac:picMkLst>
        </pc:picChg>
        <pc:picChg chg="mod">
          <ac:chgData name="TAKESHI ISHIMATSU" userId="0a9c20631e3d58e8" providerId="LiveId" clId="{F41907D9-0427-4EE2-85FB-BA9F1A9F803A}" dt="2025-05-17T16:37:56.704" v="1665" actId="1035"/>
          <ac:picMkLst>
            <pc:docMk/>
            <pc:sldMk cId="4200463401" sldId="270"/>
            <ac:picMk id="8" creationId="{1F649991-CB6B-1E91-7B67-FBB2F17E7363}"/>
          </ac:picMkLst>
        </pc:picChg>
        <pc:cxnChg chg="del">
          <ac:chgData name="TAKESHI ISHIMATSU" userId="0a9c20631e3d58e8" providerId="LiveId" clId="{F41907D9-0427-4EE2-85FB-BA9F1A9F803A}" dt="2025-05-17T16:54:43.328" v="1936" actId="478"/>
          <ac:cxnSpMkLst>
            <pc:docMk/>
            <pc:sldMk cId="4200463401" sldId="270"/>
            <ac:cxnSpMk id="15" creationId="{1BF7D48A-BF23-2AE6-E9B1-DF2CA5988254}"/>
          </ac:cxnSpMkLst>
        </pc:cxnChg>
      </pc:sldChg>
      <pc:sldChg chg="add del">
        <pc:chgData name="TAKESHI ISHIMATSU" userId="0a9c20631e3d58e8" providerId="LiveId" clId="{F41907D9-0427-4EE2-85FB-BA9F1A9F803A}" dt="2025-05-17T16:54:54.190" v="1940" actId="47"/>
        <pc:sldMkLst>
          <pc:docMk/>
          <pc:sldMk cId="2402261704" sldId="271"/>
        </pc:sldMkLst>
      </pc:sldChg>
      <pc:sldChg chg="modSp add del mod">
        <pc:chgData name="TAKESHI ISHIMATSU" userId="0a9c20631e3d58e8" providerId="LiveId" clId="{F41907D9-0427-4EE2-85FB-BA9F1A9F803A}" dt="2025-05-17T16:45:10.495" v="1710" actId="47"/>
        <pc:sldMkLst>
          <pc:docMk/>
          <pc:sldMk cId="362859440" sldId="272"/>
        </pc:sldMkLst>
        <pc:picChg chg="mod modCrop">
          <ac:chgData name="TAKESHI ISHIMATSU" userId="0a9c20631e3d58e8" providerId="LiveId" clId="{F41907D9-0427-4EE2-85FB-BA9F1A9F803A}" dt="2025-05-17T16:43:45.609" v="1695" actId="1582"/>
          <ac:picMkLst>
            <pc:docMk/>
            <pc:sldMk cId="362859440" sldId="272"/>
            <ac:picMk id="8" creationId="{E60E766A-0E9E-BC40-053E-81EDC3BB60F9}"/>
          </ac:picMkLst>
        </pc:picChg>
      </pc:sldChg>
      <pc:sldChg chg="modSp add del mod">
        <pc:chgData name="TAKESHI ISHIMATSU" userId="0a9c20631e3d58e8" providerId="LiveId" clId="{F41907D9-0427-4EE2-85FB-BA9F1A9F803A}" dt="2025-05-17T16:47:09.999" v="1740" actId="2696"/>
        <pc:sldMkLst>
          <pc:docMk/>
          <pc:sldMk cId="399165713" sldId="272"/>
        </pc:sldMkLst>
        <pc:picChg chg="mod modCrop">
          <ac:chgData name="TAKESHI ISHIMATSU" userId="0a9c20631e3d58e8" providerId="LiveId" clId="{F41907D9-0427-4EE2-85FB-BA9F1A9F803A}" dt="2025-05-17T16:46:54.101" v="1737" actId="1582"/>
          <ac:picMkLst>
            <pc:docMk/>
            <pc:sldMk cId="399165713" sldId="272"/>
            <ac:picMk id="6" creationId="{BD8BF0C3-A5B6-C70A-00A7-C290EB419C12}"/>
          </ac:picMkLst>
        </pc:picChg>
      </pc:sldChg>
      <pc:sldChg chg="modSp add del mod">
        <pc:chgData name="TAKESHI ISHIMATSU" userId="0a9c20631e3d58e8" providerId="LiveId" clId="{F41907D9-0427-4EE2-85FB-BA9F1A9F803A}" dt="2025-05-17T16:46:05.201" v="1724" actId="47"/>
        <pc:sldMkLst>
          <pc:docMk/>
          <pc:sldMk cId="1902362180" sldId="272"/>
        </pc:sldMkLst>
        <pc:picChg chg="mod modCrop">
          <ac:chgData name="TAKESHI ISHIMATSU" userId="0a9c20631e3d58e8" providerId="LiveId" clId="{F41907D9-0427-4EE2-85FB-BA9F1A9F803A}" dt="2025-05-17T16:45:55.367" v="1722" actId="1582"/>
          <ac:picMkLst>
            <pc:docMk/>
            <pc:sldMk cId="1902362180" sldId="272"/>
            <ac:picMk id="6" creationId="{674AAE6A-5DAE-B768-5FDC-71108B6AAE3F}"/>
          </ac:picMkLst>
        </pc:picChg>
      </pc:sldChg>
      <pc:sldChg chg="modSp add del mod">
        <pc:chgData name="TAKESHI ISHIMATSU" userId="0a9c20631e3d58e8" providerId="LiveId" clId="{F41907D9-0427-4EE2-85FB-BA9F1A9F803A}" dt="2025-05-17T16:48:03.660" v="1752" actId="47"/>
        <pc:sldMkLst>
          <pc:docMk/>
          <pc:sldMk cId="156659408" sldId="273"/>
        </pc:sldMkLst>
        <pc:picChg chg="mod modCrop">
          <ac:chgData name="TAKESHI ISHIMATSU" userId="0a9c20631e3d58e8" providerId="LiveId" clId="{F41907D9-0427-4EE2-85FB-BA9F1A9F803A}" dt="2025-05-17T16:47:54.736" v="1750" actId="1582"/>
          <ac:picMkLst>
            <pc:docMk/>
            <pc:sldMk cId="156659408" sldId="273"/>
            <ac:picMk id="6" creationId="{61B712D5-C38D-98F0-C6C1-8EB1328E4BA9}"/>
          </ac:picMkLst>
        </pc:picChg>
      </pc:sldChg>
      <pc:sldChg chg="modSp add del mod">
        <pc:chgData name="TAKESHI ISHIMATSU" userId="0a9c20631e3d58e8" providerId="LiveId" clId="{F41907D9-0427-4EE2-85FB-BA9F1A9F803A}" dt="2025-05-17T16:45:08.731" v="1709" actId="47"/>
        <pc:sldMkLst>
          <pc:docMk/>
          <pc:sldMk cId="625695864" sldId="273"/>
        </pc:sldMkLst>
        <pc:picChg chg="mod modCrop">
          <ac:chgData name="TAKESHI ISHIMATSU" userId="0a9c20631e3d58e8" providerId="LiveId" clId="{F41907D9-0427-4EE2-85FB-BA9F1A9F803A}" dt="2025-05-17T16:44:53.651" v="1707" actId="1582"/>
          <ac:picMkLst>
            <pc:docMk/>
            <pc:sldMk cId="625695864" sldId="273"/>
            <ac:picMk id="8" creationId="{C4EF62E1-2D68-F1A3-39D2-4D1D2701280B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FB0B3D-0049-4E5B-AC03-1693A059A922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8607DA-A144-4765-8A33-5DD2B621E7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1634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607DA-A144-4765-8A33-5DD2B621E7BA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8807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22390F-60A8-49B9-B942-13C2E98A26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573BAF5C-68C7-E53A-10FA-020D368F90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C494DB75-E6F9-7C9D-3B69-DEBBFEDE7B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D266A3C-89CF-2F38-FE26-74745EA371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607DA-A144-4765-8A33-5DD2B621E7BA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68521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FD1A32-78DD-EA1C-69C2-97EA921973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6BD14D48-0752-24FF-C500-59526F7F57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D47583C8-C4B2-ABD8-F5F8-EB505BA911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124EF36-00B5-FF25-72A0-29E35FA5A4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607DA-A144-4765-8A33-5DD2B621E7BA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24095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C166E8-E001-D45C-02FF-A0F4B5C35B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FD027580-BDB4-FDEA-A23F-E7D3831FEF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65F13664-AF97-FA05-4FB0-45B9958FB4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615FAD8-97A5-554A-7996-4469A51EFD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607DA-A144-4765-8A33-5DD2B621E7BA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93415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AF0E9E-947F-4AA4-EE19-F9568F556B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635A081E-28FF-312E-4C5E-0BBBA77F15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D5726C9E-0026-F4A4-25AC-58D9DCE5C2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9894B08-C8CD-8DC4-5650-8592D1790F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607DA-A144-4765-8A33-5DD2B621E7BA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06620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CE3E71-BB05-7F25-DDB1-C66FADCDB1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70712D1A-AA1D-AA3B-7C73-82ECEDEF85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B156ADBC-6A06-A6DE-0A94-EAACDD5DA6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C01C3A9-CBD4-DB38-41C1-4DB1E723E4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607DA-A144-4765-8A33-5DD2B621E7BA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008966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A71650-BB77-5F8B-F7BB-02F118D476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B91C16D6-4294-A1B3-51AB-0E89EA7AE7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0900DDB7-26F0-49DB-F594-C9D12B7CDF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5A267A6-4F22-B31D-1E0E-3374DA12C0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607DA-A144-4765-8A33-5DD2B621E7BA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91951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68F01A-91E6-9FFA-6199-D4C30D62FA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886FA7E2-2C41-9664-DD03-2EFB886F03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1D5EEE7A-A54C-DFE3-D86C-E7948AF2DE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1911831-8D0D-995C-C469-B83FAE58FF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607DA-A144-4765-8A33-5DD2B621E7BA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78684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A561E6-98F1-91CF-41FD-37BAA2C0B3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553DDC05-D038-7322-326F-384374D9D57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2EC48422-52B6-CD9C-8268-D4329EDECD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284D40F-D402-C3F5-5292-B69C87B17D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8607DA-A144-4765-8A33-5DD2B621E7BA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2527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E851BAE-CC35-127B-E71B-D5619D82FF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DCBF6C4-B57E-55F4-42ED-797E98E738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FCDB917-6249-0E73-1285-AF923D42A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3D521-58F2-47A0-B81E-F7B66EB5469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45A3521-0190-E45B-62C6-E679A8352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5E5CB68-CF22-9BF1-6632-4B430A629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50198-C0AA-4C2E-AF9C-A07DC20432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0630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53F280D-ED48-F709-746C-D790A96BF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75A79E-CB99-D9AB-0F07-F98937FE28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888F32F-EDCF-9D32-AC70-D1912E767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3D521-58F2-47A0-B81E-F7B66EB5469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1A2D2F1-7651-64A4-F9E5-0F82F954E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387377D-CDC6-A5DD-A426-E7DB8C8E0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50198-C0AA-4C2E-AF9C-A07DC20432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3295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816E4027-E949-6A36-C014-85108815FC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A3B3FA7-84FD-0351-098E-ED184FFE96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786562F-3FC1-AEB6-0CFE-4DF379B1B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3D521-58F2-47A0-B81E-F7B66EB5469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B744389-0509-188A-7879-1C11BA7F9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6D1217B-E6B4-18F2-27AE-0C094178A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50198-C0AA-4C2E-AF9C-A07DC20432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86084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8DBE853-C73A-485A-6C3B-D2D524B58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1EA3269-CF38-4DE5-DF45-24D0A2B0ED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91B4603-41DE-704B-A186-19F76FB42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3D521-58F2-47A0-B81E-F7B66EB5469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7C23340-0C19-4016-4F61-0DAEDBBEE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C30EE9D-DE0E-720D-914E-BFC164110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50198-C0AA-4C2E-AF9C-A07DC20432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7199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EFE9FB-C808-EDD8-3F93-B1E4ECADC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06878B5-B5D8-A03C-AFE2-BABA3E6C8D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B03C6D9-A064-E4F9-6796-CC5927B77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3D521-58F2-47A0-B81E-F7B66EB5469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C19B665-6A78-4625-AB31-A4EAC9049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CD1B391-2AED-7C40-1BCA-1E7723C88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50198-C0AA-4C2E-AF9C-A07DC20432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085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12B5C1-2E45-A57D-2F4F-679C97303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ED91A80-AA88-B064-BAD0-D56E871FA3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AFEA2C3-02BF-4904-61CF-40B3E014B4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8A6681E-9423-427B-6B16-BD08022E2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3D521-58F2-47A0-B81E-F7B66EB5469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EF19C3C-E627-56EF-92BE-324AA07CC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97090D1-D9C8-BA03-3A72-FA410E2A0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50198-C0AA-4C2E-AF9C-A07DC20432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2588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0EB4AF-8AF1-5B7E-60A2-E116FC5B1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4CCF9AA-F715-6DC4-11FA-BE4715D97D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20FE259-D0D0-A987-66C7-56DE808E0A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D5FF0A8-55EE-97DF-E277-EDCC66B8D2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28244BC2-0D60-664D-A219-F40BF20232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4A4B002-4CF3-75F2-0AAE-8A0AAF724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3D521-58F2-47A0-B81E-F7B66EB5469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7F1F7CE-DF21-6C9C-7CD9-51B3440BB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2DC25ED-4224-1750-33CB-3824601D3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50198-C0AA-4C2E-AF9C-A07DC20432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89669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773488-F25F-3AAB-C2F0-5A72DF21A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321D19EB-10C7-FD1C-C443-640FC6C40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3D521-58F2-47A0-B81E-F7B66EB5469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DCA6189-AB0C-9DBD-F65D-D64AFB69E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168CC7E-E6ED-926B-5096-BDBA4AE0D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50198-C0AA-4C2E-AF9C-A07DC20432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8913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2ABA5D85-10E9-7FD2-453D-D07C1D01F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3D521-58F2-47A0-B81E-F7B66EB5469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D9E4BEF-81EE-8926-45AB-D6AC8C300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5CFB24F-A058-0CCB-5732-01C7B56CD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50198-C0AA-4C2E-AF9C-A07DC20432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8461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8841EF6-81ED-5BBC-60D0-21967ABC9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E4FA9D8-F82A-A2F8-96EC-D3DF23BC3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A8AD38D-7F24-70A8-953F-A12FBC414D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4775527-DC3B-AB76-5B1D-C77BE697D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3D521-58F2-47A0-B81E-F7B66EB5469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7604FC1-4306-C091-9648-02E07D519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6768D5F-F947-46E0-3C1D-E56063D35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50198-C0AA-4C2E-AF9C-A07DC20432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4927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E24C583-D22F-B6BD-887C-8901C671F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F71F4858-F10B-ACC9-E09C-6BC35E0769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76D868A-F196-68EE-E164-F22333F43E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1D27661-86CD-358E-A423-C9D82D2F3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3D521-58F2-47A0-B81E-F7B66EB5469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3BDAD76-6A8A-0832-DBC5-C01DCFE88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7CABBC1-50EF-579F-B301-D5EA417F2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50198-C0AA-4C2E-AF9C-A07DC20432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1702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B0ED3F1-902B-7F72-C446-9691A6FE3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4A94D8D-D486-9F13-C016-D2A0E562C8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C384A6C-92E3-D4D1-B246-354F7CCA87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D13D521-58F2-47A0-B81E-F7B66EB54698}" type="datetimeFigureOut">
              <a:rPr kumimoji="1" lang="ja-JP" altLang="en-US" smtClean="0"/>
              <a:t>2025/5/18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FEFBB80-F99F-2A40-9E69-5124131F29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9E4AB88-023D-AA25-5CD9-332EF19573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A50198-C0AA-4C2E-AF9C-A07DC20432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5907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microsoft.com/office/2007/relationships/hdphoto" Target="../media/hdphoto1.wdp"/><Relationship Id="rId9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microsoft.com/office/2007/relationships/hdphoto" Target="../media/hdphoto1.wdp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microsoft.com/office/2007/relationships/hdphoto" Target="../media/hdphoto1.wdp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 descr="マップ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6D447E14-7196-0F6E-75B3-F9099DF768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" t="2023" r="1945" b="-202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7C4AF0E4-E0DC-375A-EE18-F5DF18A82E16}"/>
              </a:ext>
            </a:extLst>
          </p:cNvPr>
          <p:cNvSpPr txBox="1"/>
          <p:nvPr/>
        </p:nvSpPr>
        <p:spPr>
          <a:xfrm>
            <a:off x="440471" y="2191215"/>
            <a:ext cx="38806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400" dirty="0">
                <a:solidFill>
                  <a:schemeClr val="bg1"/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トトロは何歳？</a:t>
            </a:r>
            <a:endParaRPr kumimoji="1" lang="ja-JP" altLang="en-US" sz="4400" dirty="0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1B9279C2-0C66-A2D5-0173-E6925BFC9335}"/>
              </a:ext>
            </a:extLst>
          </p:cNvPr>
          <p:cNvSpPr txBox="1"/>
          <p:nvPr/>
        </p:nvSpPr>
        <p:spPr>
          <a:xfrm>
            <a:off x="334534" y="3897345"/>
            <a:ext cx="37523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200" dirty="0">
                <a:solidFill>
                  <a:schemeClr val="bg1"/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療育カウンセリングでのひとコマ</a:t>
            </a:r>
            <a:endParaRPr kumimoji="1" lang="ja-JP" altLang="en-US" sz="3200" dirty="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7FF1DA88-303C-FB05-A500-03A612A92241}"/>
              </a:ext>
            </a:extLst>
          </p:cNvPr>
          <p:cNvSpPr txBox="1"/>
          <p:nvPr/>
        </p:nvSpPr>
        <p:spPr>
          <a:xfrm>
            <a:off x="1544440" y="2888167"/>
            <a:ext cx="133257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6600" dirty="0">
                <a:solidFill>
                  <a:schemeClr val="bg1"/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×</a:t>
            </a:r>
            <a:endParaRPr kumimoji="1" lang="ja-JP" altLang="en-US" sz="6600" dirty="0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12E8750E-5C50-9D88-446F-9918A23FC532}"/>
              </a:ext>
            </a:extLst>
          </p:cNvPr>
          <p:cNvSpPr txBox="1"/>
          <p:nvPr/>
        </p:nvSpPr>
        <p:spPr>
          <a:xfrm>
            <a:off x="7994211" y="6132042"/>
            <a:ext cx="4092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https://www.ghibli.jp/works/#totoro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85181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393863-909B-AADD-9DF5-54D70F6C0F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BDD54949-AEC3-26F4-10E8-5716BC9BEA53}"/>
              </a:ext>
            </a:extLst>
          </p:cNvPr>
          <p:cNvSpPr txBox="1"/>
          <p:nvPr/>
        </p:nvSpPr>
        <p:spPr>
          <a:xfrm>
            <a:off x="3083311" y="284350"/>
            <a:ext cx="626141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4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Copilot</a:t>
            </a:r>
            <a:r>
              <a:rPr lang="ja-JP" altLang="en-US" sz="44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で紹介ページをつくってみた。</a:t>
            </a:r>
            <a:endParaRPr kumimoji="1" lang="ja-JP" altLang="en-US" sz="4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F39A3590-F28D-84AF-675A-B7C2CBE6C207}"/>
              </a:ext>
            </a:extLst>
          </p:cNvPr>
          <p:cNvSpPr txBox="1"/>
          <p:nvPr/>
        </p:nvSpPr>
        <p:spPr>
          <a:xfrm>
            <a:off x="1234068" y="2035091"/>
            <a:ext cx="972386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spcAft>
                <a:spcPts val="1800"/>
              </a:spcAft>
              <a:buFont typeface="+mj-ea"/>
              <a:buAutoNum type="circleNumDbPlain"/>
            </a:pPr>
            <a:r>
              <a:rPr lang="ja-JP" altLang="en-US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となりのトトロにでてくる大トトロ、中トトロ、小トトロの年齢を紹介するプレゼンテーションを作成してください。 </a:t>
            </a:r>
          </a:p>
          <a:p>
            <a:pPr marL="514350" indent="-514350">
              <a:spcAft>
                <a:spcPts val="1800"/>
              </a:spcAft>
              <a:buFont typeface="+mj-ea"/>
              <a:buAutoNum type="circleNumDbPlain"/>
            </a:pPr>
            <a:r>
              <a:rPr lang="ja-JP" altLang="en-US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大トトロの年齢は</a:t>
            </a:r>
            <a:r>
              <a:rPr lang="en-US" altLang="ja-JP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X</a:t>
            </a:r>
            <a:r>
              <a:rPr lang="ja-JP" altLang="en-US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歳、中トトロの年齢は</a:t>
            </a:r>
            <a:r>
              <a:rPr lang="en-US" altLang="ja-JP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X</a:t>
            </a:r>
            <a:r>
              <a:rPr lang="ja-JP" altLang="en-US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歳、小トトロの年齢は</a:t>
            </a:r>
            <a:r>
              <a:rPr lang="en-US" altLang="ja-JP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X</a:t>
            </a:r>
            <a:r>
              <a:rPr lang="ja-JP" altLang="en-US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歳です。 </a:t>
            </a:r>
          </a:p>
          <a:p>
            <a:pPr marL="514350" indent="-514350">
              <a:spcAft>
                <a:spcPts val="1800"/>
              </a:spcAft>
              <a:buFont typeface="+mj-ea"/>
              <a:buAutoNum type="circleNumDbPlain"/>
            </a:pPr>
            <a:r>
              <a:rPr lang="ja-JP" altLang="en-US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アニメーションを使用して、シンプルでスタイリッシュに表現してください。 ページ数は１ページにまとめてください。</a:t>
            </a:r>
          </a:p>
        </p:txBody>
      </p:sp>
    </p:spTree>
    <p:extLst>
      <p:ext uri="{BB962C8B-B14F-4D97-AF65-F5344CB8AC3E}">
        <p14:creationId xmlns:p14="http://schemas.microsoft.com/office/powerpoint/2010/main" val="316051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4E9B8-2635-18BF-20B2-F26F84171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079DB6E5-5FE4-9364-6316-13D50F9795D6}"/>
              </a:ext>
            </a:extLst>
          </p:cNvPr>
          <p:cNvSpPr txBox="1"/>
          <p:nvPr/>
        </p:nvSpPr>
        <p:spPr>
          <a:xfrm>
            <a:off x="3161369" y="0"/>
            <a:ext cx="62614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4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Copilot</a:t>
            </a:r>
            <a:r>
              <a:rPr lang="ja-JP" altLang="en-US" sz="44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のページ</a:t>
            </a:r>
            <a:r>
              <a:rPr lang="ja-JP" altLang="en-US" sz="24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（抜粋）</a:t>
            </a:r>
            <a:endParaRPr kumimoji="1" lang="ja-JP" altLang="en-US" sz="44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F73387AC-C128-FE75-F331-106AB4358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620" y="1355437"/>
            <a:ext cx="8513956" cy="4788371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ED8F3A3-CBFB-B4E6-B3CF-C3309A85EFA1}"/>
              </a:ext>
            </a:extLst>
          </p:cNvPr>
          <p:cNvSpPr txBox="1"/>
          <p:nvPr/>
        </p:nvSpPr>
        <p:spPr>
          <a:xfrm>
            <a:off x="464632" y="1124604"/>
            <a:ext cx="25684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rgbClr val="FF66FF"/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要素は入っている</a:t>
            </a:r>
            <a:endParaRPr kumimoji="1" lang="ja-JP" altLang="en-US" sz="2400" dirty="0">
              <a:solidFill>
                <a:srgbClr val="FF66FF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26300E5A-9E90-D7AA-7AFB-878D5C481F89}"/>
              </a:ext>
            </a:extLst>
          </p:cNvPr>
          <p:cNvSpPr txBox="1"/>
          <p:nvPr/>
        </p:nvSpPr>
        <p:spPr>
          <a:xfrm>
            <a:off x="955286" y="6073034"/>
            <a:ext cx="29253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rgbClr val="FF66FF"/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不要な情報が多い</a:t>
            </a:r>
            <a:endParaRPr kumimoji="1" lang="ja-JP" altLang="en-US" sz="2400" dirty="0">
              <a:solidFill>
                <a:srgbClr val="FF66FF"/>
              </a:solidFill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28476C3B-35AF-20B8-17FB-C23094B898E3}"/>
              </a:ext>
            </a:extLst>
          </p:cNvPr>
          <p:cNvSpPr txBox="1"/>
          <p:nvPr/>
        </p:nvSpPr>
        <p:spPr>
          <a:xfrm>
            <a:off x="9673684" y="6303867"/>
            <a:ext cx="21689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rgbClr val="FF66FF"/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なんで木？</a:t>
            </a:r>
            <a:endParaRPr kumimoji="1" lang="ja-JP" altLang="en-US" sz="2400" dirty="0">
              <a:solidFill>
                <a:srgbClr val="FF66FF"/>
              </a:solidFill>
            </a:endParaRPr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A8B2B64F-9B7E-CF36-673A-6C052BE3C282}"/>
              </a:ext>
            </a:extLst>
          </p:cNvPr>
          <p:cNvCxnSpPr/>
          <p:nvPr/>
        </p:nvCxnSpPr>
        <p:spPr>
          <a:xfrm flipH="1" flipV="1">
            <a:off x="10169912" y="5781916"/>
            <a:ext cx="535259" cy="497939"/>
          </a:xfrm>
          <a:prstGeom prst="line">
            <a:avLst/>
          </a:prstGeom>
          <a:ln>
            <a:solidFill>
              <a:srgbClr val="FF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E3414EB6-596B-546B-7EAF-AB92BCE9B483}"/>
              </a:ext>
            </a:extLst>
          </p:cNvPr>
          <p:cNvCxnSpPr>
            <a:cxnSpLocks/>
          </p:cNvCxnSpPr>
          <p:nvPr/>
        </p:nvCxnSpPr>
        <p:spPr>
          <a:xfrm flipV="1">
            <a:off x="2188427" y="5280111"/>
            <a:ext cx="284357" cy="750774"/>
          </a:xfrm>
          <a:prstGeom prst="line">
            <a:avLst/>
          </a:prstGeom>
          <a:ln>
            <a:solidFill>
              <a:srgbClr val="FF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D9727010-5503-016D-BEB0-8A2CA3686A5A}"/>
              </a:ext>
            </a:extLst>
          </p:cNvPr>
          <p:cNvCxnSpPr>
            <a:cxnSpLocks/>
          </p:cNvCxnSpPr>
          <p:nvPr/>
        </p:nvCxnSpPr>
        <p:spPr>
          <a:xfrm flipH="1" flipV="1">
            <a:off x="2062975" y="1586269"/>
            <a:ext cx="646771" cy="710891"/>
          </a:xfrm>
          <a:prstGeom prst="line">
            <a:avLst/>
          </a:prstGeom>
          <a:ln>
            <a:solidFill>
              <a:srgbClr val="FF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2051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A248CA-8CBA-725A-56E1-49C54D29D9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316467CC-31F2-9AFB-C23A-DE074A995B13}"/>
              </a:ext>
            </a:extLst>
          </p:cNvPr>
          <p:cNvSpPr txBox="1"/>
          <p:nvPr/>
        </p:nvSpPr>
        <p:spPr>
          <a:xfrm>
            <a:off x="2743199" y="200711"/>
            <a:ext cx="75326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44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生成</a:t>
            </a:r>
            <a:r>
              <a:rPr lang="en-US" altLang="ja-JP" sz="44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AI</a:t>
            </a:r>
            <a:r>
              <a:rPr lang="ja-JP" altLang="en-US" sz="44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＋</a:t>
            </a:r>
            <a:r>
              <a:rPr lang="en-US" altLang="ja-JP" sz="44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Copilot</a:t>
            </a:r>
            <a:r>
              <a:rPr lang="ja-JP" altLang="en-US" sz="44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で</a:t>
            </a:r>
            <a:br>
              <a:rPr lang="en-US" altLang="ja-JP" sz="44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</a:br>
            <a:r>
              <a:rPr lang="ja-JP" altLang="en-US" sz="44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紹介ページをつくってみた。</a:t>
            </a:r>
            <a:endParaRPr kumimoji="1" lang="ja-JP" altLang="en-US" sz="4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556849D-1ED0-8B29-E2ED-142B0CFFAE76}"/>
              </a:ext>
            </a:extLst>
          </p:cNvPr>
          <p:cNvSpPr txBox="1"/>
          <p:nvPr/>
        </p:nvSpPr>
        <p:spPr>
          <a:xfrm>
            <a:off x="1234068" y="1973755"/>
            <a:ext cx="972386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spcAft>
                <a:spcPts val="1800"/>
              </a:spcAft>
              <a:buFont typeface="+mj-ea"/>
              <a:buAutoNum type="circleNumDbPlain"/>
            </a:pPr>
            <a:r>
              <a:rPr lang="ja-JP" altLang="en-US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となりのトトロにでてくる大トトロ、中トトロ、小トトロの年齢を紹介するプレゼンテーションを作成してください。 </a:t>
            </a:r>
          </a:p>
          <a:p>
            <a:pPr marL="514350" indent="-514350">
              <a:spcAft>
                <a:spcPts val="1800"/>
              </a:spcAft>
              <a:buFont typeface="+mj-ea"/>
              <a:buAutoNum type="circleNumDbPlain"/>
            </a:pPr>
            <a:r>
              <a:rPr lang="ja-JP" altLang="en-US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大トトロの年齢は</a:t>
            </a:r>
            <a:r>
              <a:rPr lang="en-US" altLang="ja-JP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X</a:t>
            </a:r>
            <a:r>
              <a:rPr lang="ja-JP" altLang="en-US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歳、中トトロの年齢は</a:t>
            </a:r>
            <a:r>
              <a:rPr lang="en-US" altLang="ja-JP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X</a:t>
            </a:r>
            <a:r>
              <a:rPr lang="ja-JP" altLang="en-US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歳、小トトロの年齢は</a:t>
            </a:r>
            <a:r>
              <a:rPr lang="en-US" altLang="ja-JP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X</a:t>
            </a:r>
            <a:r>
              <a:rPr lang="ja-JP" altLang="en-US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歳です。 </a:t>
            </a:r>
          </a:p>
          <a:p>
            <a:pPr marL="514350" indent="-514350">
              <a:spcAft>
                <a:spcPts val="1800"/>
              </a:spcAft>
              <a:buFont typeface="+mj-ea"/>
              <a:buAutoNum type="circleNumDbPlain"/>
            </a:pPr>
            <a:r>
              <a:rPr lang="ja-JP" altLang="en-US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アニメーションを使用して、シンプルでスタイリッシュに表現してください。 ページ数は１ページにまとめてください。</a:t>
            </a:r>
            <a:endParaRPr lang="en-US" altLang="ja-JP" sz="2800" dirty="0">
              <a:solidFill>
                <a:schemeClr val="bg2">
                  <a:lumMod val="25000"/>
                </a:schemeClr>
              </a:solidFill>
              <a:latin typeface="Neue Haas Grotesk Text Pro" panose="020B0504020202020204" pitchFamily="34" charset="0"/>
              <a:ea typeface="BIZ UDPゴシック" panose="020B0400000000000000" pitchFamily="50" charset="-128"/>
            </a:endParaRPr>
          </a:p>
          <a:p>
            <a:pPr marL="514350" indent="-514350">
              <a:spcAft>
                <a:spcPts val="1800"/>
              </a:spcAft>
              <a:buFont typeface="+mj-ea"/>
              <a:buAutoNum type="circleNumDbPlain"/>
            </a:pPr>
            <a:r>
              <a:rPr lang="ja-JP" altLang="en-US" sz="2800" dirty="0">
                <a:solidFill>
                  <a:srgbClr val="FF66FF"/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上記の条件を満たす</a:t>
            </a:r>
            <a:r>
              <a:rPr lang="en-US" altLang="ja-JP" sz="2800" dirty="0">
                <a:solidFill>
                  <a:srgbClr val="FF66FF"/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Copilot</a:t>
            </a:r>
            <a:r>
              <a:rPr lang="ja-JP" altLang="en-US" sz="2800" dirty="0">
                <a:solidFill>
                  <a:srgbClr val="FF66FF"/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用のプロンプトを作成してください。　</a:t>
            </a:r>
            <a:endParaRPr lang="en-US" altLang="ja-JP" sz="2800" dirty="0">
              <a:solidFill>
                <a:srgbClr val="FF66FF"/>
              </a:solidFill>
              <a:latin typeface="Neue Haas Grotesk Text Pro" panose="020B0504020202020204" pitchFamily="34" charset="0"/>
              <a:ea typeface="BIZ UDPゴシック" panose="020B0400000000000000" pitchFamily="50" charset="-128"/>
            </a:endParaRPr>
          </a:p>
          <a:p>
            <a:pPr>
              <a:spcAft>
                <a:spcPts val="1800"/>
              </a:spcAft>
            </a:pPr>
            <a:r>
              <a:rPr lang="ja-JP" altLang="en-US" sz="2800" dirty="0">
                <a:solidFill>
                  <a:srgbClr val="FF66FF"/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→生成されたプロンプトを</a:t>
            </a:r>
            <a:r>
              <a:rPr lang="en-US" altLang="ja-JP" sz="2800" dirty="0">
                <a:solidFill>
                  <a:srgbClr val="FF66FF"/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Copilot</a:t>
            </a:r>
            <a:r>
              <a:rPr lang="ja-JP" altLang="en-US" sz="2800" dirty="0">
                <a:solidFill>
                  <a:srgbClr val="FF66FF"/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に入力</a:t>
            </a:r>
          </a:p>
        </p:txBody>
      </p:sp>
    </p:spTree>
    <p:extLst>
      <p:ext uri="{BB962C8B-B14F-4D97-AF65-F5344CB8AC3E}">
        <p14:creationId xmlns:p14="http://schemas.microsoft.com/office/powerpoint/2010/main" val="1636413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E5C8A8-A36A-36F2-EAFB-32EB912F2F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E24158F4-6FFD-DA6E-715B-7F7A4F4A294A}"/>
              </a:ext>
            </a:extLst>
          </p:cNvPr>
          <p:cNvSpPr txBox="1"/>
          <p:nvPr/>
        </p:nvSpPr>
        <p:spPr>
          <a:xfrm>
            <a:off x="2774396" y="0"/>
            <a:ext cx="75605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4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Gemini</a:t>
            </a:r>
            <a:r>
              <a:rPr lang="ja-JP" altLang="en-US" sz="44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＋</a:t>
            </a:r>
            <a:r>
              <a:rPr lang="en-US" altLang="ja-JP" sz="44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Copilot</a:t>
            </a:r>
            <a:r>
              <a:rPr lang="ja-JP" altLang="en-US" sz="44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のページ</a:t>
            </a:r>
            <a:r>
              <a:rPr lang="ja-JP" altLang="en-US" sz="24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（抜粋）</a:t>
            </a:r>
            <a:endParaRPr kumimoji="1" lang="ja-JP" altLang="en-US" sz="4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23677A3F-F28D-A82C-8D21-CC478B2403FE}"/>
              </a:ext>
            </a:extLst>
          </p:cNvPr>
          <p:cNvSpPr txBox="1"/>
          <p:nvPr/>
        </p:nvSpPr>
        <p:spPr>
          <a:xfrm>
            <a:off x="605484" y="6211238"/>
            <a:ext cx="21689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rgbClr val="FF66FF"/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やっぱり木？</a:t>
            </a:r>
            <a:endParaRPr kumimoji="1" lang="ja-JP" altLang="en-US" sz="2400" dirty="0">
              <a:solidFill>
                <a:srgbClr val="FF66FF"/>
              </a:solidFill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29DF3C8E-C08A-C618-0350-CB03D0885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8427" y="1349860"/>
            <a:ext cx="8524976" cy="4788000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9812FF7-EFD0-E358-DAFD-914AB29DC664}"/>
              </a:ext>
            </a:extLst>
          </p:cNvPr>
          <p:cNvSpPr txBox="1"/>
          <p:nvPr/>
        </p:nvSpPr>
        <p:spPr>
          <a:xfrm>
            <a:off x="9324275" y="1572175"/>
            <a:ext cx="25684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rgbClr val="FF66FF"/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要素は入っている</a:t>
            </a:r>
            <a:endParaRPr kumimoji="1" lang="ja-JP" altLang="en-US" sz="2400" dirty="0">
              <a:solidFill>
                <a:srgbClr val="FF66FF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6BA54735-6C31-D4E8-CF1B-373879C95344}"/>
              </a:ext>
            </a:extLst>
          </p:cNvPr>
          <p:cNvSpPr txBox="1"/>
          <p:nvPr/>
        </p:nvSpPr>
        <p:spPr>
          <a:xfrm>
            <a:off x="8062332" y="5953193"/>
            <a:ext cx="4003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400" dirty="0">
                <a:solidFill>
                  <a:srgbClr val="FF66FF"/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不要な情報だが、</a:t>
            </a:r>
            <a:endParaRPr lang="en-US" altLang="ja-JP" sz="2400" dirty="0">
              <a:solidFill>
                <a:srgbClr val="FF66FF"/>
              </a:solidFill>
              <a:latin typeface="Neue Haas Grotesk Text Pro" panose="020B0504020202020204" pitchFamily="34" charset="0"/>
              <a:ea typeface="BIZ UDPゴシック" panose="020B0400000000000000" pitchFamily="50" charset="-128"/>
            </a:endParaRPr>
          </a:p>
          <a:p>
            <a:pPr algn="ctr"/>
            <a:r>
              <a:rPr kumimoji="1" lang="ja-JP" altLang="en-US" sz="2400" dirty="0">
                <a:solidFill>
                  <a:srgbClr val="FF66FF"/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あながち間違ってはいない</a:t>
            </a:r>
            <a:endParaRPr kumimoji="1" lang="ja-JP" altLang="en-US" sz="2400" dirty="0">
              <a:solidFill>
                <a:srgbClr val="FF66FF"/>
              </a:solidFill>
            </a:endParaRPr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FEE45A45-B263-A646-6002-4AD53B6CC6C6}"/>
              </a:ext>
            </a:extLst>
          </p:cNvPr>
          <p:cNvCxnSpPr>
            <a:cxnSpLocks/>
          </p:cNvCxnSpPr>
          <p:nvPr/>
        </p:nvCxnSpPr>
        <p:spPr>
          <a:xfrm flipV="1">
            <a:off x="1962880" y="5703857"/>
            <a:ext cx="718988" cy="521064"/>
          </a:xfrm>
          <a:prstGeom prst="line">
            <a:avLst/>
          </a:prstGeom>
          <a:ln>
            <a:solidFill>
              <a:srgbClr val="FF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82B1EE07-4F29-02D0-3BE5-7E6ED37F1B47}"/>
              </a:ext>
            </a:extLst>
          </p:cNvPr>
          <p:cNvCxnSpPr>
            <a:cxnSpLocks/>
          </p:cNvCxnSpPr>
          <p:nvPr/>
        </p:nvCxnSpPr>
        <p:spPr>
          <a:xfrm flipV="1">
            <a:off x="9422780" y="2033840"/>
            <a:ext cx="775010" cy="413861"/>
          </a:xfrm>
          <a:prstGeom prst="line">
            <a:avLst/>
          </a:prstGeom>
          <a:ln>
            <a:solidFill>
              <a:srgbClr val="FF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966DD513-A24A-E419-73B0-A28719426711}"/>
              </a:ext>
            </a:extLst>
          </p:cNvPr>
          <p:cNvCxnSpPr>
            <a:cxnSpLocks/>
          </p:cNvCxnSpPr>
          <p:nvPr/>
        </p:nvCxnSpPr>
        <p:spPr>
          <a:xfrm>
            <a:off x="9258701" y="4522775"/>
            <a:ext cx="610128" cy="1441614"/>
          </a:xfrm>
          <a:prstGeom prst="line">
            <a:avLst/>
          </a:prstGeom>
          <a:ln>
            <a:solidFill>
              <a:srgbClr val="FF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8B5E7D9-38FE-4E3F-C01A-8CB15340E308}"/>
              </a:ext>
            </a:extLst>
          </p:cNvPr>
          <p:cNvSpPr txBox="1"/>
          <p:nvPr/>
        </p:nvSpPr>
        <p:spPr>
          <a:xfrm>
            <a:off x="3269232" y="673138"/>
            <a:ext cx="6570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>
                <a:solidFill>
                  <a:schemeClr val="bg2">
                    <a:lumMod val="50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ちなみに</a:t>
            </a:r>
            <a:r>
              <a:rPr lang="en-US" altLang="ja-JP" dirty="0" err="1">
                <a:solidFill>
                  <a:schemeClr val="bg2">
                    <a:lumMod val="50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Chatgpt</a:t>
            </a:r>
            <a:r>
              <a:rPr lang="ja-JP" altLang="en-US" dirty="0">
                <a:solidFill>
                  <a:schemeClr val="bg2">
                    <a:lumMod val="50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との組み合わせも、似たような感じ。</a:t>
            </a:r>
            <a:endParaRPr lang="en-US" altLang="ja-JP" dirty="0">
              <a:solidFill>
                <a:schemeClr val="bg2">
                  <a:lumMod val="50000"/>
                </a:schemeClr>
              </a:solidFill>
              <a:latin typeface="Neue Haas Grotesk Text Pro" panose="020B0504020202020204" pitchFamily="34" charset="0"/>
              <a:ea typeface="BIZ UDPゴシック" panose="020B0400000000000000" pitchFamily="50" charset="-128"/>
            </a:endParaRPr>
          </a:p>
          <a:p>
            <a:r>
              <a:rPr kumimoji="1" lang="en-US" altLang="ja-JP" dirty="0">
                <a:solidFill>
                  <a:schemeClr val="bg2">
                    <a:lumMod val="50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Claude</a:t>
            </a:r>
            <a:r>
              <a:rPr kumimoji="1" lang="ja-JP" altLang="en-US" dirty="0">
                <a:solidFill>
                  <a:schemeClr val="bg2">
                    <a:lumMod val="50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との組み合わせは、支離滅裂な出来栄えでした。</a:t>
            </a:r>
            <a:endParaRPr kumimoji="1" lang="ja-JP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846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E27023-DDB5-F4B3-99E7-6BDB219CB4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77932451-E81C-C7F2-CFEB-7988F0DCC6D2}"/>
              </a:ext>
            </a:extLst>
          </p:cNvPr>
          <p:cNvSpPr txBox="1"/>
          <p:nvPr/>
        </p:nvSpPr>
        <p:spPr>
          <a:xfrm>
            <a:off x="3083311" y="284350"/>
            <a:ext cx="62614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44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わたしの期待したもの。</a:t>
            </a:r>
            <a:endParaRPr kumimoji="1" lang="ja-JP" altLang="en-US" sz="4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A824307-1474-0D12-29DC-38A7C0504CDB}"/>
              </a:ext>
            </a:extLst>
          </p:cNvPr>
          <p:cNvSpPr txBox="1"/>
          <p:nvPr/>
        </p:nvSpPr>
        <p:spPr>
          <a:xfrm>
            <a:off x="1234068" y="2035091"/>
            <a:ext cx="9723864" cy="11849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spcAft>
                <a:spcPts val="1800"/>
              </a:spcAft>
              <a:buFont typeface="+mj-ea"/>
              <a:buAutoNum type="circleNumDbPlain"/>
            </a:pPr>
            <a:r>
              <a:rPr lang="ja-JP" altLang="en-US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もっとシンプルでわかりやすもの。 </a:t>
            </a:r>
          </a:p>
          <a:p>
            <a:pPr marL="514350" indent="-514350">
              <a:spcAft>
                <a:spcPts val="1800"/>
              </a:spcAft>
              <a:buFont typeface="+mj-ea"/>
              <a:buAutoNum type="circleNumDbPlain"/>
            </a:pPr>
            <a:r>
              <a:rPr lang="ja-JP" altLang="en-US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でも動きがほしい。</a:t>
            </a:r>
          </a:p>
        </p:txBody>
      </p:sp>
    </p:spTree>
    <p:extLst>
      <p:ext uri="{BB962C8B-B14F-4D97-AF65-F5344CB8AC3E}">
        <p14:creationId xmlns:p14="http://schemas.microsoft.com/office/powerpoint/2010/main" val="2779789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B62830-2B55-8FA6-5E3F-620F1B32F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C2E3C834-DDA4-2D9A-FE95-30F9BC93EB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468" y="909000"/>
            <a:ext cx="9322532" cy="504000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7DAA021D-7B59-7815-4E32-FE7523D85A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468" y="-4353586"/>
            <a:ext cx="9322530" cy="5040000"/>
          </a:xfrm>
          <a:prstGeom prst="rect">
            <a:avLst/>
          </a:prstGeom>
        </p:spPr>
      </p:pic>
      <p:pic>
        <p:nvPicPr>
          <p:cNvPr id="6" name="図 5" descr="部屋 が含まれている画像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AB6D700C-0299-4672-9F79-635F641A3A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468" y="-9616172"/>
            <a:ext cx="9322543" cy="5040000"/>
          </a:xfrm>
          <a:prstGeom prst="rect">
            <a:avLst/>
          </a:prstGeom>
        </p:spPr>
      </p:pic>
      <p:sp>
        <p:nvSpPr>
          <p:cNvPr id="7" name="楕円 6">
            <a:extLst>
              <a:ext uri="{FF2B5EF4-FFF2-40B4-BE49-F238E27FC236}">
                <a16:creationId xmlns:a16="http://schemas.microsoft.com/office/drawing/2014/main" id="{862B43FD-1AAB-7EB0-A424-F5257244B591}"/>
              </a:ext>
            </a:extLst>
          </p:cNvPr>
          <p:cNvSpPr/>
          <p:nvPr/>
        </p:nvSpPr>
        <p:spPr>
          <a:xfrm>
            <a:off x="941651" y="-1180216"/>
            <a:ext cx="3600000" cy="921842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EEF6BFCF-F429-4148-11B1-8CB78B1A12CD}"/>
              </a:ext>
            </a:extLst>
          </p:cNvPr>
          <p:cNvSpPr/>
          <p:nvPr/>
        </p:nvSpPr>
        <p:spPr>
          <a:xfrm>
            <a:off x="11250349" y="-1180216"/>
            <a:ext cx="3600000" cy="921842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CD543676-F238-7DC4-4C5A-8D33D297ADFB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38" t="10879" r="18698" b="3131"/>
          <a:stretch/>
        </p:blipFill>
        <p:spPr>
          <a:xfrm>
            <a:off x="7096125" y="1457324"/>
            <a:ext cx="3352799" cy="4333873"/>
          </a:xfrm>
          <a:prstGeom prst="rect">
            <a:avLst/>
          </a:prstGeom>
          <a:ln w="38100">
            <a:solidFill>
              <a:schemeClr val="bg1">
                <a:lumMod val="85000"/>
              </a:schemeClr>
            </a:solidFill>
          </a:ln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94B624ED-B1F2-6409-068E-AE7CD5BE39B4}"/>
              </a:ext>
            </a:extLst>
          </p:cNvPr>
          <p:cNvSpPr txBox="1"/>
          <p:nvPr/>
        </p:nvSpPr>
        <p:spPr>
          <a:xfrm>
            <a:off x="286362" y="1575301"/>
            <a:ext cx="32383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6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大トトロ</a:t>
            </a:r>
            <a:endParaRPr lang="en-US" altLang="ja-JP" sz="3600" dirty="0">
              <a:solidFill>
                <a:schemeClr val="bg2">
                  <a:lumMod val="25000"/>
                </a:schemeClr>
              </a:solidFill>
              <a:latin typeface="Neue Haas Grotesk Text Pro" panose="020B0504020202020204" pitchFamily="34" charset="0"/>
              <a:ea typeface="BIZ UDPゴシック" panose="020B0400000000000000" pitchFamily="50" charset="-128"/>
            </a:endParaRPr>
          </a:p>
          <a:p>
            <a:pPr algn="ctr"/>
            <a:r>
              <a:rPr kumimoji="1" lang="ja-JP" altLang="en-US" sz="36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１３０２</a:t>
            </a:r>
            <a:r>
              <a:rPr kumimoji="1" lang="ja-JP" altLang="en-US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歳</a:t>
            </a:r>
            <a:endParaRPr kumimoji="1" lang="ja-JP" alt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A79C5F9D-8DB6-76E9-7A6C-E8C7840F86C8}"/>
              </a:ext>
            </a:extLst>
          </p:cNvPr>
          <p:cNvSpPr txBox="1"/>
          <p:nvPr/>
        </p:nvSpPr>
        <p:spPr>
          <a:xfrm>
            <a:off x="7994211" y="6132042"/>
            <a:ext cx="4092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https://www.ghibli.jp/works/#totoro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884133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1807AB-AC7F-D8CE-1350-87C3B3DDB2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BCCCCEF6-755C-7393-768C-9982B013F8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468" y="6157275"/>
            <a:ext cx="9322532" cy="504000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FAA1C30B-2FB2-3543-5AEA-42046D6EF2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468" y="894689"/>
            <a:ext cx="9322530" cy="5040000"/>
          </a:xfrm>
          <a:prstGeom prst="rect">
            <a:avLst/>
          </a:prstGeom>
        </p:spPr>
      </p:pic>
      <p:pic>
        <p:nvPicPr>
          <p:cNvPr id="6" name="図 5" descr="部屋 が含まれている画像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E3686E3B-AAA8-D76F-2977-F99A331B06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468" y="-4367897"/>
            <a:ext cx="9322543" cy="5040000"/>
          </a:xfrm>
          <a:prstGeom prst="rect">
            <a:avLst/>
          </a:prstGeom>
        </p:spPr>
      </p:pic>
      <p:sp>
        <p:nvSpPr>
          <p:cNvPr id="7" name="楕円 6">
            <a:extLst>
              <a:ext uri="{FF2B5EF4-FFF2-40B4-BE49-F238E27FC236}">
                <a16:creationId xmlns:a16="http://schemas.microsoft.com/office/drawing/2014/main" id="{F94E73F8-FDCF-ACF8-02DD-FAD37B2B1297}"/>
              </a:ext>
            </a:extLst>
          </p:cNvPr>
          <p:cNvSpPr/>
          <p:nvPr/>
        </p:nvSpPr>
        <p:spPr>
          <a:xfrm>
            <a:off x="941651" y="-1180216"/>
            <a:ext cx="3600000" cy="921842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1D791419-A399-A6CA-3A05-05B19CD34264}"/>
              </a:ext>
            </a:extLst>
          </p:cNvPr>
          <p:cNvSpPr/>
          <p:nvPr/>
        </p:nvSpPr>
        <p:spPr>
          <a:xfrm>
            <a:off x="11250349" y="-1180216"/>
            <a:ext cx="3600000" cy="921842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20E8B5D3-9E9B-E25F-BA71-4CFD052D6E7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810" t="20800" r="10100" b="17211"/>
          <a:stretch/>
        </p:blipFill>
        <p:spPr>
          <a:xfrm>
            <a:off x="8724899" y="1943103"/>
            <a:ext cx="2525449" cy="3124197"/>
          </a:xfrm>
          <a:prstGeom prst="rect">
            <a:avLst/>
          </a:prstGeom>
          <a:ln w="38100">
            <a:solidFill>
              <a:schemeClr val="bg1">
                <a:lumMod val="85000"/>
              </a:schemeClr>
            </a:solidFill>
          </a:ln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8B110FA5-151A-780E-2882-0C5AE4315B0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15" t="44802" r="38415" b="22502"/>
          <a:stretch/>
        </p:blipFill>
        <p:spPr>
          <a:xfrm>
            <a:off x="7429499" y="3152775"/>
            <a:ext cx="1181233" cy="1647826"/>
          </a:xfrm>
          <a:prstGeom prst="rect">
            <a:avLst/>
          </a:prstGeom>
          <a:ln w="38100">
            <a:solidFill>
              <a:schemeClr val="bg1">
                <a:lumMod val="85000"/>
              </a:schemeClr>
            </a:solidFill>
          </a:ln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102FA75-379A-21B4-7717-01BA2D157718}"/>
              </a:ext>
            </a:extLst>
          </p:cNvPr>
          <p:cNvSpPr txBox="1"/>
          <p:nvPr/>
        </p:nvSpPr>
        <p:spPr>
          <a:xfrm>
            <a:off x="286362" y="1575301"/>
            <a:ext cx="32383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6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中トトロ</a:t>
            </a:r>
            <a:endParaRPr lang="en-US" altLang="ja-JP" sz="3600" dirty="0">
              <a:solidFill>
                <a:schemeClr val="bg2">
                  <a:lumMod val="25000"/>
                </a:schemeClr>
              </a:solidFill>
              <a:latin typeface="Neue Haas Grotesk Text Pro" panose="020B0504020202020204" pitchFamily="34" charset="0"/>
              <a:ea typeface="BIZ UDPゴシック" panose="020B0400000000000000" pitchFamily="50" charset="-128"/>
            </a:endParaRPr>
          </a:p>
          <a:p>
            <a:pPr algn="ctr"/>
            <a:r>
              <a:rPr kumimoji="1" lang="ja-JP" altLang="en-US" sz="36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６７９</a:t>
            </a:r>
            <a:r>
              <a:rPr kumimoji="1" lang="ja-JP" altLang="en-US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歳</a:t>
            </a:r>
            <a:endParaRPr kumimoji="1" lang="ja-JP" alt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68C386A-F017-810B-FA06-B8FCE23BB24E}"/>
              </a:ext>
            </a:extLst>
          </p:cNvPr>
          <p:cNvSpPr txBox="1"/>
          <p:nvPr/>
        </p:nvSpPr>
        <p:spPr>
          <a:xfrm>
            <a:off x="286362" y="3363105"/>
            <a:ext cx="32383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6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小トトロ</a:t>
            </a:r>
            <a:endParaRPr lang="en-US" altLang="ja-JP" sz="3600" dirty="0">
              <a:solidFill>
                <a:schemeClr val="bg2">
                  <a:lumMod val="25000"/>
                </a:schemeClr>
              </a:solidFill>
              <a:latin typeface="Neue Haas Grotesk Text Pro" panose="020B0504020202020204" pitchFamily="34" charset="0"/>
              <a:ea typeface="BIZ UDPゴシック" panose="020B0400000000000000" pitchFamily="50" charset="-128"/>
            </a:endParaRPr>
          </a:p>
          <a:p>
            <a:pPr algn="ctr"/>
            <a:r>
              <a:rPr kumimoji="1" lang="ja-JP" altLang="en-US" sz="36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１０９</a:t>
            </a:r>
            <a:r>
              <a:rPr kumimoji="1" lang="ja-JP" altLang="en-US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歳</a:t>
            </a:r>
            <a:endParaRPr kumimoji="1" lang="ja-JP" alt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197FC9D0-9AEA-14CC-BA87-077FB93561AF}"/>
              </a:ext>
            </a:extLst>
          </p:cNvPr>
          <p:cNvSpPr txBox="1"/>
          <p:nvPr/>
        </p:nvSpPr>
        <p:spPr>
          <a:xfrm>
            <a:off x="7994211" y="6132042"/>
            <a:ext cx="4092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https://www.ghibli.jp/works/#totoro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41639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7857A4-0F4D-641D-008F-E680167B49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E6A04060-8C64-21E2-E100-27EF438FB0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468" y="11415075"/>
            <a:ext cx="9322532" cy="504000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1F649991-CB6B-1E91-7B67-FBB2F17E73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468" y="6152489"/>
            <a:ext cx="9322530" cy="5040000"/>
          </a:xfrm>
          <a:prstGeom prst="rect">
            <a:avLst/>
          </a:prstGeom>
        </p:spPr>
      </p:pic>
      <p:pic>
        <p:nvPicPr>
          <p:cNvPr id="6" name="図 5" descr="部屋 が含まれている画像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F377FA77-8F7D-2ECB-6086-5D17B5D4054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468" y="889903"/>
            <a:ext cx="9322543" cy="5040000"/>
          </a:xfrm>
          <a:prstGeom prst="rect">
            <a:avLst/>
          </a:prstGeom>
        </p:spPr>
      </p:pic>
      <p:sp>
        <p:nvSpPr>
          <p:cNvPr id="7" name="楕円 6">
            <a:extLst>
              <a:ext uri="{FF2B5EF4-FFF2-40B4-BE49-F238E27FC236}">
                <a16:creationId xmlns:a16="http://schemas.microsoft.com/office/drawing/2014/main" id="{3C24F156-5694-EEFF-CE2C-CDCE7950F870}"/>
              </a:ext>
            </a:extLst>
          </p:cNvPr>
          <p:cNvSpPr/>
          <p:nvPr/>
        </p:nvSpPr>
        <p:spPr>
          <a:xfrm>
            <a:off x="941651" y="-1180216"/>
            <a:ext cx="3600000" cy="921842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1F0997C1-D062-3B84-5002-03DA9140C048}"/>
              </a:ext>
            </a:extLst>
          </p:cNvPr>
          <p:cNvSpPr/>
          <p:nvPr/>
        </p:nvSpPr>
        <p:spPr>
          <a:xfrm>
            <a:off x="11250349" y="-1180216"/>
            <a:ext cx="3600000" cy="9218427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2" name="図 1" descr="部屋 が含まれている画像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57C333C3-4B5F-ABC9-3A94-D220EADEB6B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45" t="35071" r="65390" b="36014"/>
          <a:stretch/>
        </p:blipFill>
        <p:spPr>
          <a:xfrm>
            <a:off x="4933951" y="2657475"/>
            <a:ext cx="1162050" cy="1457325"/>
          </a:xfrm>
          <a:prstGeom prst="rect">
            <a:avLst/>
          </a:prstGeom>
          <a:ln w="38100">
            <a:solidFill>
              <a:schemeClr val="bg1">
                <a:lumMod val="85000"/>
              </a:schemeClr>
            </a:solidFill>
          </a:ln>
        </p:spPr>
      </p:pic>
      <p:pic>
        <p:nvPicPr>
          <p:cNvPr id="4" name="図 3" descr="部屋 が含まれている画像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B0D3F883-FDA2-74B3-779C-8BB408454AA0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41" t="50379" r="49758" b="25242"/>
          <a:stretch/>
        </p:blipFill>
        <p:spPr>
          <a:xfrm>
            <a:off x="6229350" y="3429000"/>
            <a:ext cx="1323976" cy="1228724"/>
          </a:xfrm>
          <a:prstGeom prst="rect">
            <a:avLst/>
          </a:prstGeom>
          <a:ln w="38100">
            <a:solidFill>
              <a:schemeClr val="bg1">
                <a:lumMod val="85000"/>
              </a:schemeClr>
            </a:solidFill>
          </a:ln>
        </p:spPr>
      </p:pic>
      <p:pic>
        <p:nvPicPr>
          <p:cNvPr id="5" name="図 4" descr="部屋 が含まれている画像&#10;&#10;AI によって生成されたコンテンツは間違っている可能性があります。">
            <a:extLst>
              <a:ext uri="{FF2B5EF4-FFF2-40B4-BE49-F238E27FC236}">
                <a16:creationId xmlns:a16="http://schemas.microsoft.com/office/drawing/2014/main" id="{B2BB52D8-5558-D408-FC05-D77B03E076A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94" t="24676" r="24726" b="43196"/>
          <a:stretch/>
        </p:blipFill>
        <p:spPr>
          <a:xfrm>
            <a:off x="8238673" y="2133600"/>
            <a:ext cx="1648277" cy="1619250"/>
          </a:xfrm>
          <a:prstGeom prst="rect">
            <a:avLst/>
          </a:prstGeom>
          <a:ln w="38100">
            <a:solidFill>
              <a:schemeClr val="bg1">
                <a:lumMod val="85000"/>
              </a:schemeClr>
            </a:solidFill>
          </a:ln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AC375354-2FC4-83FC-4AF6-5906365582EA}"/>
              </a:ext>
            </a:extLst>
          </p:cNvPr>
          <p:cNvSpPr txBox="1"/>
          <p:nvPr/>
        </p:nvSpPr>
        <p:spPr>
          <a:xfrm>
            <a:off x="286362" y="1346701"/>
            <a:ext cx="32383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36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サツキ</a:t>
            </a:r>
            <a:endParaRPr lang="en-US" altLang="ja-JP" sz="3600" dirty="0">
              <a:solidFill>
                <a:schemeClr val="bg2">
                  <a:lumMod val="25000"/>
                </a:schemeClr>
              </a:solidFill>
              <a:latin typeface="Neue Haas Grotesk Text Pro" panose="020B0504020202020204" pitchFamily="34" charset="0"/>
              <a:ea typeface="BIZ UDPゴシック" panose="020B0400000000000000" pitchFamily="50" charset="-128"/>
            </a:endParaRPr>
          </a:p>
          <a:p>
            <a:pPr algn="ctr"/>
            <a:r>
              <a:rPr kumimoji="1" lang="ja-JP" altLang="en-US" sz="36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１２</a:t>
            </a:r>
            <a:r>
              <a:rPr kumimoji="1" lang="ja-JP" altLang="en-US" sz="28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歳</a:t>
            </a:r>
            <a:endParaRPr kumimoji="1" lang="ja-JP" alt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83512D84-E15E-D4C6-2A84-0C6DFB834554}"/>
              </a:ext>
            </a:extLst>
          </p:cNvPr>
          <p:cNvSpPr txBox="1"/>
          <p:nvPr/>
        </p:nvSpPr>
        <p:spPr>
          <a:xfrm>
            <a:off x="286362" y="2913425"/>
            <a:ext cx="32383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6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メイ</a:t>
            </a:r>
            <a:endParaRPr kumimoji="1" lang="en-US" altLang="ja-JP" sz="3600" dirty="0">
              <a:solidFill>
                <a:schemeClr val="bg2">
                  <a:lumMod val="25000"/>
                </a:schemeClr>
              </a:solidFill>
              <a:latin typeface="Neue Haas Grotesk Text Pro" panose="020B0504020202020204" pitchFamily="34" charset="0"/>
              <a:ea typeface="BIZ UDPゴシック" panose="020B0400000000000000" pitchFamily="50" charset="-128"/>
            </a:endParaRPr>
          </a:p>
          <a:p>
            <a:pPr algn="ctr"/>
            <a:r>
              <a:rPr kumimoji="1" lang="ja-JP" altLang="en-US" sz="360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４</a:t>
            </a:r>
            <a:r>
              <a:rPr kumimoji="1" lang="ja-JP" altLang="en-US" sz="280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歳</a:t>
            </a:r>
            <a:endParaRPr kumimoji="1" lang="ja-JP" alt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4537A20A-ADD3-AB01-63B6-93B0069A7308}"/>
              </a:ext>
            </a:extLst>
          </p:cNvPr>
          <p:cNvSpPr txBox="1"/>
          <p:nvPr/>
        </p:nvSpPr>
        <p:spPr>
          <a:xfrm>
            <a:off x="286362" y="4480149"/>
            <a:ext cx="32383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6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ばぁちゃん</a:t>
            </a:r>
            <a:endParaRPr kumimoji="1" lang="en-US" altLang="ja-JP" sz="3600" dirty="0">
              <a:solidFill>
                <a:schemeClr val="bg2">
                  <a:lumMod val="25000"/>
                </a:schemeClr>
              </a:solidFill>
              <a:latin typeface="Neue Haas Grotesk Text Pro" panose="020B0504020202020204" pitchFamily="34" charset="0"/>
              <a:ea typeface="BIZ UDPゴシック" panose="020B0400000000000000" pitchFamily="50" charset="-128"/>
            </a:endParaRPr>
          </a:p>
          <a:p>
            <a:pPr algn="ctr"/>
            <a:r>
              <a:rPr kumimoji="1" lang="ja-JP" altLang="en-US" sz="3600" dirty="0">
                <a:solidFill>
                  <a:schemeClr val="bg2">
                    <a:lumMod val="25000"/>
                  </a:schemeClr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年齢不詳</a:t>
            </a:r>
            <a:endParaRPr kumimoji="1" lang="ja-JP" altLang="en-US" sz="3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1DB2ED0F-BF1E-6342-9F55-23DAA62FF499}"/>
              </a:ext>
            </a:extLst>
          </p:cNvPr>
          <p:cNvSpPr txBox="1"/>
          <p:nvPr/>
        </p:nvSpPr>
        <p:spPr>
          <a:xfrm>
            <a:off x="7994211" y="6132042"/>
            <a:ext cx="4092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dirty="0">
                <a:solidFill>
                  <a:schemeClr val="bg1"/>
                </a:solidFill>
                <a:latin typeface="Neue Haas Grotesk Text Pro" panose="020B0504020202020204" pitchFamily="34" charset="0"/>
                <a:ea typeface="BIZ UDPゴシック" panose="020B0400000000000000" pitchFamily="50" charset="-128"/>
              </a:rPr>
              <a:t>https://www.ghibli.jp/works/#totoro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004634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333</Words>
  <Application>Microsoft Office PowerPoint</Application>
  <PresentationFormat>ワイド画面</PresentationFormat>
  <Paragraphs>52</Paragraphs>
  <Slides>9</Slides>
  <Notes>9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4" baseType="lpstr">
      <vt:lpstr>游ゴシック</vt:lpstr>
      <vt:lpstr>游ゴシック Light</vt:lpstr>
      <vt:lpstr>Arial</vt:lpstr>
      <vt:lpstr>Neue Haas Grotesk Text Pro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TAKESHI ISHIMATSU</dc:creator>
  <cp:lastModifiedBy>TAKESHI ISHIMATSU</cp:lastModifiedBy>
  <cp:revision>1</cp:revision>
  <dcterms:created xsi:type="dcterms:W3CDTF">2025-05-17T15:07:53Z</dcterms:created>
  <dcterms:modified xsi:type="dcterms:W3CDTF">2025-05-17T17:00:21Z</dcterms:modified>
</cp:coreProperties>
</file>

<file path=docProps/thumbnail.jpeg>
</file>